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75" r:id="rId4"/>
    <p:sldId id="276" r:id="rId5"/>
    <p:sldId id="277" r:id="rId6"/>
    <p:sldId id="278" r:id="rId7"/>
    <p:sldId id="289" r:id="rId8"/>
    <p:sldId id="279" r:id="rId9"/>
    <p:sldId id="280" r:id="rId10"/>
    <p:sldId id="281" r:id="rId11"/>
    <p:sldId id="282" r:id="rId12"/>
    <p:sldId id="283" r:id="rId13"/>
    <p:sldId id="274" r:id="rId14"/>
    <p:sldId id="284" r:id="rId15"/>
    <p:sldId id="285" r:id="rId16"/>
    <p:sldId id="286" r:id="rId17"/>
    <p:sldId id="290" r:id="rId18"/>
    <p:sldId id="287" r:id="rId19"/>
    <p:sldId id="273" r:id="rId20"/>
    <p:sldId id="261" r:id="rId21"/>
    <p:sldId id="260" r:id="rId22"/>
    <p:sldId id="262" r:id="rId23"/>
    <p:sldId id="263" r:id="rId24"/>
    <p:sldId id="264" r:id="rId25"/>
    <p:sldId id="267" r:id="rId26"/>
    <p:sldId id="265" r:id="rId27"/>
    <p:sldId id="268" r:id="rId28"/>
    <p:sldId id="271" r:id="rId29"/>
    <p:sldId id="257" r:id="rId30"/>
    <p:sldId id="258" r:id="rId31"/>
    <p:sldId id="272" r:id="rId32"/>
    <p:sldId id="259" r:id="rId33"/>
    <p:sldId id="270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6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Sequeira" userId="5c28f0822eb8dfce" providerId="LiveId" clId="{31D7B995-4B87-4EAA-8EC2-283D17CBDEFB}"/>
    <pc:docChg chg="undo custSel addSld delSld modSld sldOrd">
      <pc:chgData name="Praveen Sequeira" userId="5c28f0822eb8dfce" providerId="LiveId" clId="{31D7B995-4B87-4EAA-8EC2-283D17CBDEFB}" dt="2019-07-18T20:30:35.172" v="594" actId="20577"/>
      <pc:docMkLst>
        <pc:docMk/>
      </pc:docMkLst>
      <pc:sldChg chg="modSp">
        <pc:chgData name="Praveen Sequeira" userId="5c28f0822eb8dfce" providerId="LiveId" clId="{31D7B995-4B87-4EAA-8EC2-283D17CBDEFB}" dt="2019-07-18T20:30:35.172" v="594" actId="20577"/>
        <pc:sldMkLst>
          <pc:docMk/>
          <pc:sldMk cId="2361125156" sldId="256"/>
        </pc:sldMkLst>
        <pc:spChg chg="mod">
          <ac:chgData name="Praveen Sequeira" userId="5c28f0822eb8dfce" providerId="LiveId" clId="{31D7B995-4B87-4EAA-8EC2-283D17CBDEFB}" dt="2019-07-18T20:29:46.924" v="571" actId="14100"/>
          <ac:spMkLst>
            <pc:docMk/>
            <pc:sldMk cId="2361125156" sldId="256"/>
            <ac:spMk id="2" creationId="{A307F2BC-EB6D-48AC-9C2C-952D1DB10B4D}"/>
          </ac:spMkLst>
        </pc:spChg>
        <pc:spChg chg="mod">
          <ac:chgData name="Praveen Sequeira" userId="5c28f0822eb8dfce" providerId="LiveId" clId="{31D7B995-4B87-4EAA-8EC2-283D17CBDEFB}" dt="2019-07-18T20:30:35.172" v="594" actId="20577"/>
          <ac:spMkLst>
            <pc:docMk/>
            <pc:sldMk cId="2361125156" sldId="256"/>
            <ac:spMk id="3" creationId="{DDBF94E2-AAE7-474C-A391-CC86B63491C1}"/>
          </ac:spMkLst>
        </pc:spChg>
      </pc:sldChg>
      <pc:sldChg chg="addSp delSp modSp ord">
        <pc:chgData name="Praveen Sequeira" userId="5c28f0822eb8dfce" providerId="LiveId" clId="{31D7B995-4B87-4EAA-8EC2-283D17CBDEFB}" dt="2019-07-18T19:46:29.148" v="324" actId="14100"/>
        <pc:sldMkLst>
          <pc:docMk/>
          <pc:sldMk cId="3848565749" sldId="257"/>
        </pc:sldMkLst>
        <pc:spChg chg="add del mod">
          <ac:chgData name="Praveen Sequeira" userId="5c28f0822eb8dfce" providerId="LiveId" clId="{31D7B995-4B87-4EAA-8EC2-283D17CBDEFB}" dt="2019-07-18T19:46:08.457" v="318"/>
          <ac:spMkLst>
            <pc:docMk/>
            <pc:sldMk cId="3848565749" sldId="257"/>
            <ac:spMk id="24" creationId="{25A8816D-D0B8-4C17-84B1-D5A89FED3038}"/>
          </ac:spMkLst>
        </pc:spChg>
        <pc:picChg chg="del mod">
          <ac:chgData name="Praveen Sequeira" userId="5c28f0822eb8dfce" providerId="LiveId" clId="{31D7B995-4B87-4EAA-8EC2-283D17CBDEFB}" dt="2019-07-18T19:46:05.383" v="317" actId="478"/>
          <ac:picMkLst>
            <pc:docMk/>
            <pc:sldMk cId="3848565749" sldId="257"/>
            <ac:picMk id="21" creationId="{96A66616-7873-41E7-BFAD-44D6FF7D9780}"/>
          </ac:picMkLst>
        </pc:picChg>
        <pc:picChg chg="del">
          <ac:chgData name="Praveen Sequeira" userId="5c28f0822eb8dfce" providerId="LiveId" clId="{31D7B995-4B87-4EAA-8EC2-283D17CBDEFB}" dt="2019-07-18T19:43:37.470" v="308"/>
          <ac:picMkLst>
            <pc:docMk/>
            <pc:sldMk cId="3848565749" sldId="257"/>
            <ac:picMk id="22" creationId="{CA00BBE3-9381-479A-908E-D146D07F32F4}"/>
          </ac:picMkLst>
        </pc:picChg>
        <pc:picChg chg="add mod">
          <ac:chgData name="Praveen Sequeira" userId="5c28f0822eb8dfce" providerId="LiveId" clId="{31D7B995-4B87-4EAA-8EC2-283D17CBDEFB}" dt="2019-07-18T19:46:29.148" v="324" actId="14100"/>
          <ac:picMkLst>
            <pc:docMk/>
            <pc:sldMk cId="3848565749" sldId="257"/>
            <ac:picMk id="25" creationId="{11E7568E-E059-432A-AE4A-52461CA40F36}"/>
          </ac:picMkLst>
        </pc:picChg>
      </pc:sldChg>
      <pc:sldChg chg="addSp delSp modSp add">
        <pc:chgData name="Praveen Sequeira" userId="5c28f0822eb8dfce" providerId="LiveId" clId="{31D7B995-4B87-4EAA-8EC2-283D17CBDEFB}" dt="2019-07-18T11:22:04.328" v="29" actId="14100"/>
        <pc:sldMkLst>
          <pc:docMk/>
          <pc:sldMk cId="1603402754" sldId="259"/>
        </pc:sldMkLst>
        <pc:spChg chg="mod">
          <ac:chgData name="Praveen Sequeira" userId="5c28f0822eb8dfce" providerId="LiveId" clId="{31D7B995-4B87-4EAA-8EC2-283D17CBDEFB}" dt="2019-07-18T11:21:53.252" v="27" actId="14100"/>
          <ac:spMkLst>
            <pc:docMk/>
            <pc:sldMk cId="1603402754" sldId="259"/>
            <ac:spMk id="2" creationId="{471CBF27-C48D-4098-BED1-B074F5B92749}"/>
          </ac:spMkLst>
        </pc:spChg>
        <pc:spChg chg="del">
          <ac:chgData name="Praveen Sequeira" userId="5c28f0822eb8dfce" providerId="LiveId" clId="{31D7B995-4B87-4EAA-8EC2-283D17CBDEFB}" dt="2019-07-18T11:20:55.398" v="1"/>
          <ac:spMkLst>
            <pc:docMk/>
            <pc:sldMk cId="1603402754" sldId="259"/>
            <ac:spMk id="3" creationId="{D8F283AE-DAC1-479B-91D4-105DB2B3441E}"/>
          </ac:spMkLst>
        </pc:spChg>
        <pc:picChg chg="add mod">
          <ac:chgData name="Praveen Sequeira" userId="5c28f0822eb8dfce" providerId="LiveId" clId="{31D7B995-4B87-4EAA-8EC2-283D17CBDEFB}" dt="2019-07-18T11:22:04.328" v="29" actId="14100"/>
          <ac:picMkLst>
            <pc:docMk/>
            <pc:sldMk cId="1603402754" sldId="259"/>
            <ac:picMk id="4" creationId="{70E1FE60-EE6C-422E-A8F5-47F8551A1BFD}"/>
          </ac:picMkLst>
        </pc:picChg>
      </pc:sldChg>
      <pc:sldChg chg="addSp delSp modSp add ord">
        <pc:chgData name="Praveen Sequeira" userId="5c28f0822eb8dfce" providerId="LiveId" clId="{31D7B995-4B87-4EAA-8EC2-283D17CBDEFB}" dt="2019-07-18T11:33:40.029" v="79" actId="14100"/>
        <pc:sldMkLst>
          <pc:docMk/>
          <pc:sldMk cId="1069938175" sldId="260"/>
        </pc:sldMkLst>
        <pc:spChg chg="del mod">
          <ac:chgData name="Praveen Sequeira" userId="5c28f0822eb8dfce" providerId="LiveId" clId="{31D7B995-4B87-4EAA-8EC2-283D17CBDEFB}" dt="2019-07-18T11:33:10.484" v="72"/>
          <ac:spMkLst>
            <pc:docMk/>
            <pc:sldMk cId="1069938175" sldId="260"/>
            <ac:spMk id="2" creationId="{E5278FE7-D3E5-452B-8004-39CD928A5BD4}"/>
          </ac:spMkLst>
        </pc:spChg>
        <pc:spChg chg="del">
          <ac:chgData name="Praveen Sequeira" userId="5c28f0822eb8dfce" providerId="LiveId" clId="{31D7B995-4B87-4EAA-8EC2-283D17CBDEFB}" dt="2019-07-18T11:24:34.450" v="31"/>
          <ac:spMkLst>
            <pc:docMk/>
            <pc:sldMk cId="1069938175" sldId="260"/>
            <ac:spMk id="3" creationId="{98EB1524-FC9B-4633-880D-CBBB81D4D89F}"/>
          </ac:spMkLst>
        </pc:spChg>
        <pc:spChg chg="add del mod">
          <ac:chgData name="Praveen Sequeira" userId="5c28f0822eb8dfce" providerId="LiveId" clId="{31D7B995-4B87-4EAA-8EC2-283D17CBDEFB}" dt="2019-07-18T11:25:25.874" v="39"/>
          <ac:spMkLst>
            <pc:docMk/>
            <pc:sldMk cId="1069938175" sldId="260"/>
            <ac:spMk id="6" creationId="{5354FE51-CA85-4123-A06C-3A64CD980E3B}"/>
          </ac:spMkLst>
        </pc:spChg>
        <pc:spChg chg="add del mod">
          <ac:chgData name="Praveen Sequeira" userId="5c28f0822eb8dfce" providerId="LiveId" clId="{31D7B995-4B87-4EAA-8EC2-283D17CBDEFB}" dt="2019-07-18T11:33:14.883" v="73"/>
          <ac:spMkLst>
            <pc:docMk/>
            <pc:sldMk cId="1069938175" sldId="260"/>
            <ac:spMk id="8" creationId="{84917722-F9B6-4994-887A-73C430C9966F}"/>
          </ac:spMkLst>
        </pc:spChg>
        <pc:spChg chg="add del">
          <ac:chgData name="Praveen Sequeira" userId="5c28f0822eb8dfce" providerId="LiveId" clId="{31D7B995-4B87-4EAA-8EC2-283D17CBDEFB}" dt="2019-07-18T11:33:17.933" v="75"/>
          <ac:spMkLst>
            <pc:docMk/>
            <pc:sldMk cId="1069938175" sldId="260"/>
            <ac:spMk id="9" creationId="{9B4940D7-DBF0-40C0-A6A9-E45A1342AAB5}"/>
          </ac:spMkLst>
        </pc:spChg>
        <pc:picChg chg="add del mod">
          <ac:chgData name="Praveen Sequeira" userId="5c28f0822eb8dfce" providerId="LiveId" clId="{31D7B995-4B87-4EAA-8EC2-283D17CBDEFB}" dt="2019-07-18T11:25:23.325" v="38" actId="478"/>
          <ac:picMkLst>
            <pc:docMk/>
            <pc:sldMk cId="1069938175" sldId="260"/>
            <ac:picMk id="4" creationId="{691720BF-274B-4E47-95AE-81370C0A06ED}"/>
          </ac:picMkLst>
        </pc:picChg>
        <pc:picChg chg="add mod">
          <ac:chgData name="Praveen Sequeira" userId="5c28f0822eb8dfce" providerId="LiveId" clId="{31D7B995-4B87-4EAA-8EC2-283D17CBDEFB}" dt="2019-07-18T11:33:40.029" v="79" actId="14100"/>
          <ac:picMkLst>
            <pc:docMk/>
            <pc:sldMk cId="1069938175" sldId="260"/>
            <ac:picMk id="7" creationId="{05D72D2F-695D-48BA-A72E-C5AB5FD74B89}"/>
          </ac:picMkLst>
        </pc:picChg>
        <pc:picChg chg="add mod">
          <ac:chgData name="Praveen Sequeira" userId="5c28f0822eb8dfce" providerId="LiveId" clId="{31D7B995-4B87-4EAA-8EC2-283D17CBDEFB}" dt="2019-07-18T11:33:34.040" v="78" actId="14100"/>
          <ac:picMkLst>
            <pc:docMk/>
            <pc:sldMk cId="1069938175" sldId="260"/>
            <ac:picMk id="10" creationId="{F2553A63-A919-4F9B-AF69-8B5F598E571E}"/>
          </ac:picMkLst>
        </pc:picChg>
      </pc:sldChg>
      <pc:sldChg chg="addSp delSp modSp add ord">
        <pc:chgData name="Praveen Sequeira" userId="5c28f0822eb8dfce" providerId="LiveId" clId="{31D7B995-4B87-4EAA-8EC2-283D17CBDEFB}" dt="2019-07-18T11:32:13.197" v="70"/>
        <pc:sldMkLst>
          <pc:docMk/>
          <pc:sldMk cId="469223126" sldId="261"/>
        </pc:sldMkLst>
        <pc:spChg chg="del">
          <ac:chgData name="Praveen Sequeira" userId="5c28f0822eb8dfce" providerId="LiveId" clId="{31D7B995-4B87-4EAA-8EC2-283D17CBDEFB}" dt="2019-07-18T11:29:52.325" v="52"/>
          <ac:spMkLst>
            <pc:docMk/>
            <pc:sldMk cId="469223126" sldId="261"/>
            <ac:spMk id="2" creationId="{685F78B4-6870-4CBB-A092-F4EA2C8CBA9A}"/>
          </ac:spMkLst>
        </pc:spChg>
        <pc:spChg chg="del">
          <ac:chgData name="Praveen Sequeira" userId="5c28f0822eb8dfce" providerId="LiveId" clId="{31D7B995-4B87-4EAA-8EC2-283D17CBDEFB}" dt="2019-07-18T11:31:37.035" v="64"/>
          <ac:spMkLst>
            <pc:docMk/>
            <pc:sldMk cId="469223126" sldId="261"/>
            <ac:spMk id="3" creationId="{877453A2-CF7A-4810-A078-2320D56ADA97}"/>
          </ac:spMkLst>
        </pc:spChg>
        <pc:spChg chg="add del">
          <ac:chgData name="Praveen Sequeira" userId="5c28f0822eb8dfce" providerId="LiveId" clId="{31D7B995-4B87-4EAA-8EC2-283D17CBDEFB}" dt="2019-07-18T11:29:55.922" v="54"/>
          <ac:spMkLst>
            <pc:docMk/>
            <pc:sldMk cId="469223126" sldId="261"/>
            <ac:spMk id="4" creationId="{83C17168-4E3E-4957-91BD-F29224AF0E64}"/>
          </ac:spMkLst>
        </pc:spChg>
        <pc:picChg chg="add del mod">
          <ac:chgData name="Praveen Sequeira" userId="5c28f0822eb8dfce" providerId="LiveId" clId="{31D7B995-4B87-4EAA-8EC2-283D17CBDEFB}" dt="2019-07-18T11:30:55.919" v="59" actId="478"/>
          <ac:picMkLst>
            <pc:docMk/>
            <pc:sldMk cId="469223126" sldId="261"/>
            <ac:picMk id="5" creationId="{6CEC1660-1053-4A3C-878B-EC8C342BD97E}"/>
          </ac:picMkLst>
        </pc:picChg>
        <pc:picChg chg="add mod">
          <ac:chgData name="Praveen Sequeira" userId="5c28f0822eb8dfce" providerId="LiveId" clId="{31D7B995-4B87-4EAA-8EC2-283D17CBDEFB}" dt="2019-07-18T11:31:06.931" v="63" actId="14100"/>
          <ac:picMkLst>
            <pc:docMk/>
            <pc:sldMk cId="469223126" sldId="261"/>
            <ac:picMk id="6" creationId="{A64DA69F-9B5F-40E6-92AF-36D395CE929A}"/>
          </ac:picMkLst>
        </pc:picChg>
        <pc:picChg chg="add mod">
          <ac:chgData name="Praveen Sequeira" userId="5c28f0822eb8dfce" providerId="LiveId" clId="{31D7B995-4B87-4EAA-8EC2-283D17CBDEFB}" dt="2019-07-18T11:32:00.578" v="69" actId="1076"/>
          <ac:picMkLst>
            <pc:docMk/>
            <pc:sldMk cId="469223126" sldId="261"/>
            <ac:picMk id="7" creationId="{0D5A73C3-499C-4FC4-9EB7-8FD3B27177C3}"/>
          </ac:picMkLst>
        </pc:picChg>
      </pc:sldChg>
      <pc:sldChg chg="addSp delSp modSp add ord">
        <pc:chgData name="Praveen Sequeira" userId="5c28f0822eb8dfce" providerId="LiveId" clId="{31D7B995-4B87-4EAA-8EC2-283D17CBDEFB}" dt="2019-07-18T12:00:06.045" v="151" actId="14100"/>
        <pc:sldMkLst>
          <pc:docMk/>
          <pc:sldMk cId="1130417668" sldId="262"/>
        </pc:sldMkLst>
        <pc:spChg chg="del">
          <ac:chgData name="Praveen Sequeira" userId="5c28f0822eb8dfce" providerId="LiveId" clId="{31D7B995-4B87-4EAA-8EC2-283D17CBDEFB}" dt="2019-07-18T11:38:49.414" v="97"/>
          <ac:spMkLst>
            <pc:docMk/>
            <pc:sldMk cId="1130417668" sldId="262"/>
            <ac:spMk id="2" creationId="{5A1CA0D5-38CF-4519-B955-23A7855B37DD}"/>
          </ac:spMkLst>
        </pc:spChg>
        <pc:spChg chg="add del">
          <ac:chgData name="Praveen Sequeira" userId="5c28f0822eb8dfce" providerId="LiveId" clId="{31D7B995-4B87-4EAA-8EC2-283D17CBDEFB}" dt="2019-07-18T11:36:16.845" v="91"/>
          <ac:spMkLst>
            <pc:docMk/>
            <pc:sldMk cId="1130417668" sldId="262"/>
            <ac:spMk id="3" creationId="{8E349B50-FC4E-453A-BF6E-554EDFE76E88}"/>
          </ac:spMkLst>
        </pc:spChg>
        <pc:spChg chg="add del mod">
          <ac:chgData name="Praveen Sequeira" userId="5c28f0822eb8dfce" providerId="LiveId" clId="{31D7B995-4B87-4EAA-8EC2-283D17CBDEFB}" dt="2019-07-18T11:37:32.218" v="94"/>
          <ac:spMkLst>
            <pc:docMk/>
            <pc:sldMk cId="1130417668" sldId="262"/>
            <ac:spMk id="9" creationId="{08C474B9-8819-4176-B859-8DFA095EBCE8}"/>
          </ac:spMkLst>
        </pc:spChg>
        <pc:spChg chg="add del">
          <ac:chgData name="Praveen Sequeira" userId="5c28f0822eb8dfce" providerId="LiveId" clId="{31D7B995-4B87-4EAA-8EC2-283D17CBDEFB}" dt="2019-07-18T11:38:52.822" v="99"/>
          <ac:spMkLst>
            <pc:docMk/>
            <pc:sldMk cId="1130417668" sldId="262"/>
            <ac:spMk id="11" creationId="{176D4756-F772-4632-9416-541DFFE417E7}"/>
          </ac:spMkLst>
        </pc:spChg>
        <pc:picChg chg="add del mod">
          <ac:chgData name="Praveen Sequeira" userId="5c28f0822eb8dfce" providerId="LiveId" clId="{31D7B995-4B87-4EAA-8EC2-283D17CBDEFB}" dt="2019-07-18T11:34:58.227" v="82"/>
          <ac:picMkLst>
            <pc:docMk/>
            <pc:sldMk cId="1130417668" sldId="262"/>
            <ac:picMk id="4" creationId="{3B29BBF6-72AC-414A-A422-B51736B25AA2}"/>
          </ac:picMkLst>
        </pc:picChg>
        <pc:picChg chg="add del">
          <ac:chgData name="Praveen Sequeira" userId="5c28f0822eb8dfce" providerId="LiveId" clId="{31D7B995-4B87-4EAA-8EC2-283D17CBDEFB}" dt="2019-07-18T11:35:03.204" v="84"/>
          <ac:picMkLst>
            <pc:docMk/>
            <pc:sldMk cId="1130417668" sldId="262"/>
            <ac:picMk id="5" creationId="{DC064407-2898-4E15-A5CD-4B38A0F85527}"/>
          </ac:picMkLst>
        </pc:picChg>
        <pc:picChg chg="add del mod">
          <ac:chgData name="Praveen Sequeira" userId="5c28f0822eb8dfce" providerId="LiveId" clId="{31D7B995-4B87-4EAA-8EC2-283D17CBDEFB}" dt="2019-07-18T11:35:12.576" v="90"/>
          <ac:picMkLst>
            <pc:docMk/>
            <pc:sldMk cId="1130417668" sldId="262"/>
            <ac:picMk id="6" creationId="{60DEBBCB-224C-4E92-9EE7-D45D6FB7C445}"/>
          </ac:picMkLst>
        </pc:picChg>
        <pc:picChg chg="add del mod">
          <ac:chgData name="Praveen Sequeira" userId="5c28f0822eb8dfce" providerId="LiveId" clId="{31D7B995-4B87-4EAA-8EC2-283D17CBDEFB}" dt="2019-07-18T11:37:29.985" v="93" actId="478"/>
          <ac:picMkLst>
            <pc:docMk/>
            <pc:sldMk cId="1130417668" sldId="262"/>
            <ac:picMk id="7" creationId="{A1039885-6282-4806-B0C1-45140964F982}"/>
          </ac:picMkLst>
        </pc:picChg>
        <pc:picChg chg="add mod">
          <ac:chgData name="Praveen Sequeira" userId="5c28f0822eb8dfce" providerId="LiveId" clId="{31D7B995-4B87-4EAA-8EC2-283D17CBDEFB}" dt="2019-07-18T11:37:39.537" v="96" actId="14100"/>
          <ac:picMkLst>
            <pc:docMk/>
            <pc:sldMk cId="1130417668" sldId="262"/>
            <ac:picMk id="10" creationId="{D2A43522-EAA5-4BBD-A3CC-7B6E7C3E7875}"/>
          </ac:picMkLst>
        </pc:picChg>
        <pc:picChg chg="add del mod">
          <ac:chgData name="Praveen Sequeira" userId="5c28f0822eb8dfce" providerId="LiveId" clId="{31D7B995-4B87-4EAA-8EC2-283D17CBDEFB}" dt="2019-07-18T11:39:11.259" v="105"/>
          <ac:picMkLst>
            <pc:docMk/>
            <pc:sldMk cId="1130417668" sldId="262"/>
            <ac:picMk id="12" creationId="{64AED91C-F71F-4DC5-86CC-8BF2A4596B15}"/>
          </ac:picMkLst>
        </pc:picChg>
        <pc:picChg chg="add del mod">
          <ac:chgData name="Praveen Sequeira" userId="5c28f0822eb8dfce" providerId="LiveId" clId="{31D7B995-4B87-4EAA-8EC2-283D17CBDEFB}" dt="2019-07-18T11:59:42.697" v="146"/>
          <ac:picMkLst>
            <pc:docMk/>
            <pc:sldMk cId="1130417668" sldId="262"/>
            <ac:picMk id="13" creationId="{DB5E5420-AF7C-47D2-A9CC-A70363859104}"/>
          </ac:picMkLst>
        </pc:picChg>
        <pc:picChg chg="add mod">
          <ac:chgData name="Praveen Sequeira" userId="5c28f0822eb8dfce" providerId="LiveId" clId="{31D7B995-4B87-4EAA-8EC2-283D17CBDEFB}" dt="2019-07-18T12:00:06.045" v="151" actId="14100"/>
          <ac:picMkLst>
            <pc:docMk/>
            <pc:sldMk cId="1130417668" sldId="262"/>
            <ac:picMk id="14" creationId="{B169934B-0EA8-4E0C-948B-D8D2B9768BF1}"/>
          </ac:picMkLst>
        </pc:picChg>
      </pc:sldChg>
      <pc:sldChg chg="addSp delSp modSp add ord">
        <pc:chgData name="Praveen Sequeira" userId="5c28f0822eb8dfce" providerId="LiveId" clId="{31D7B995-4B87-4EAA-8EC2-283D17CBDEFB}" dt="2019-07-18T12:01:47.142" v="157" actId="1076"/>
        <pc:sldMkLst>
          <pc:docMk/>
          <pc:sldMk cId="2636096477" sldId="263"/>
        </pc:sldMkLst>
        <pc:picChg chg="add del mod">
          <ac:chgData name="Praveen Sequeira" userId="5c28f0822eb8dfce" providerId="LiveId" clId="{31D7B995-4B87-4EAA-8EC2-283D17CBDEFB}" dt="2019-07-18T11:42:50.918" v="115" actId="478"/>
          <ac:picMkLst>
            <pc:docMk/>
            <pc:sldMk cId="2636096477" sldId="263"/>
            <ac:picMk id="2" creationId="{CD8E2B0B-D958-4F9F-B57B-F4339E1098FC}"/>
          </ac:picMkLst>
        </pc:picChg>
        <pc:picChg chg="add del mod">
          <ac:chgData name="Praveen Sequeira" userId="5c28f0822eb8dfce" providerId="LiveId" clId="{31D7B995-4B87-4EAA-8EC2-283D17CBDEFB}" dt="2019-07-18T12:01:27.484" v="152" actId="478"/>
          <ac:picMkLst>
            <pc:docMk/>
            <pc:sldMk cId="2636096477" sldId="263"/>
            <ac:picMk id="3" creationId="{84FA831D-F6E1-48F3-98D5-F8FF3B2A3EA8}"/>
          </ac:picMkLst>
        </pc:picChg>
        <pc:picChg chg="add mod">
          <ac:chgData name="Praveen Sequeira" userId="5c28f0822eb8dfce" providerId="LiveId" clId="{31D7B995-4B87-4EAA-8EC2-283D17CBDEFB}" dt="2019-07-18T12:01:47.142" v="157" actId="1076"/>
          <ac:picMkLst>
            <pc:docMk/>
            <pc:sldMk cId="2636096477" sldId="263"/>
            <ac:picMk id="4" creationId="{87395563-8326-40A1-9114-FF093FE27081}"/>
          </ac:picMkLst>
        </pc:picChg>
        <pc:picChg chg="mod">
          <ac:chgData name="Praveen Sequeira" userId="5c28f0822eb8dfce" providerId="LiveId" clId="{31D7B995-4B87-4EAA-8EC2-283D17CBDEFB}" dt="2019-07-18T11:42:11.398" v="114" actId="14100"/>
          <ac:picMkLst>
            <pc:docMk/>
            <pc:sldMk cId="2636096477" sldId="263"/>
            <ac:picMk id="10" creationId="{D2A43522-EAA5-4BBD-A3CC-7B6E7C3E7875}"/>
          </ac:picMkLst>
        </pc:picChg>
        <pc:picChg chg="del">
          <ac:chgData name="Praveen Sequeira" userId="5c28f0822eb8dfce" providerId="LiveId" clId="{31D7B995-4B87-4EAA-8EC2-283D17CBDEFB}" dt="2019-07-18T11:40:26.551" v="110" actId="478"/>
          <ac:picMkLst>
            <pc:docMk/>
            <pc:sldMk cId="2636096477" sldId="263"/>
            <ac:picMk id="13" creationId="{DB5E5420-AF7C-47D2-A9CC-A70363859104}"/>
          </ac:picMkLst>
        </pc:picChg>
      </pc:sldChg>
      <pc:sldChg chg="addSp delSp modSp add ord">
        <pc:chgData name="Praveen Sequeira" userId="5c28f0822eb8dfce" providerId="LiveId" clId="{31D7B995-4B87-4EAA-8EC2-283D17CBDEFB}" dt="2019-07-18T19:33:44.569" v="302" actId="14100"/>
        <pc:sldMkLst>
          <pc:docMk/>
          <pc:sldMk cId="3047212915" sldId="264"/>
        </pc:sldMkLst>
        <pc:spChg chg="del mod">
          <ac:chgData name="Praveen Sequeira" userId="5c28f0822eb8dfce" providerId="LiveId" clId="{31D7B995-4B87-4EAA-8EC2-283D17CBDEFB}" dt="2019-07-18T11:49:46.289" v="135"/>
          <ac:spMkLst>
            <pc:docMk/>
            <pc:sldMk cId="3047212915" sldId="264"/>
            <ac:spMk id="2" creationId="{FA18D497-C663-4002-A4C9-E06B5281DEEF}"/>
          </ac:spMkLst>
        </pc:spChg>
        <pc:spChg chg="del">
          <ac:chgData name="Praveen Sequeira" userId="5c28f0822eb8dfce" providerId="LiveId" clId="{31D7B995-4B87-4EAA-8EC2-283D17CBDEFB}" dt="2019-07-18T11:45:17.942" v="121"/>
          <ac:spMkLst>
            <pc:docMk/>
            <pc:sldMk cId="3047212915" sldId="264"/>
            <ac:spMk id="3" creationId="{AAA27233-90D1-4C77-BEDA-CA2A182FB331}"/>
          </ac:spMkLst>
        </pc:spChg>
        <pc:spChg chg="add del mod">
          <ac:chgData name="Praveen Sequeira" userId="5c28f0822eb8dfce" providerId="LiveId" clId="{31D7B995-4B87-4EAA-8EC2-283D17CBDEFB}" dt="2019-07-18T11:49:51.693" v="136"/>
          <ac:spMkLst>
            <pc:docMk/>
            <pc:sldMk cId="3047212915" sldId="264"/>
            <ac:spMk id="7" creationId="{6FAB697D-01A3-4FA5-8A62-0375D96C96A8}"/>
          </ac:spMkLst>
        </pc:spChg>
        <pc:picChg chg="add mod">
          <ac:chgData name="Praveen Sequeira" userId="5c28f0822eb8dfce" providerId="LiveId" clId="{31D7B995-4B87-4EAA-8EC2-283D17CBDEFB}" dt="2019-07-18T19:33:44.569" v="302" actId="14100"/>
          <ac:picMkLst>
            <pc:docMk/>
            <pc:sldMk cId="3047212915" sldId="264"/>
            <ac:picMk id="4" creationId="{DF8D03B4-032F-46E2-B739-0A4185D0ED5B}"/>
          </ac:picMkLst>
        </pc:picChg>
        <pc:picChg chg="add del">
          <ac:chgData name="Praveen Sequeira" userId="5c28f0822eb8dfce" providerId="LiveId" clId="{31D7B995-4B87-4EAA-8EC2-283D17CBDEFB}" dt="2019-07-18T11:49:39.579" v="134" actId="478"/>
          <ac:picMkLst>
            <pc:docMk/>
            <pc:sldMk cId="3047212915" sldId="264"/>
            <ac:picMk id="5" creationId="{0F2BAB75-704F-4C52-8D18-3E7C59598803}"/>
          </ac:picMkLst>
        </pc:picChg>
        <pc:picChg chg="add del mod">
          <ac:chgData name="Praveen Sequeira" userId="5c28f0822eb8dfce" providerId="LiveId" clId="{31D7B995-4B87-4EAA-8EC2-283D17CBDEFB}" dt="2019-07-18T19:33:12.744" v="296"/>
          <ac:picMkLst>
            <pc:docMk/>
            <pc:sldMk cId="3047212915" sldId="264"/>
            <ac:picMk id="6" creationId="{6E95B65E-EB95-48F3-94BE-601E772F60D7}"/>
          </ac:picMkLst>
        </pc:picChg>
        <pc:picChg chg="add mod">
          <ac:chgData name="Praveen Sequeira" userId="5c28f0822eb8dfce" providerId="LiveId" clId="{31D7B995-4B87-4EAA-8EC2-283D17CBDEFB}" dt="2019-07-18T19:33:37.038" v="300" actId="14100"/>
          <ac:picMkLst>
            <pc:docMk/>
            <pc:sldMk cId="3047212915" sldId="264"/>
            <ac:picMk id="8" creationId="{4BAFCF72-17DE-4003-A0DE-5FAA29D88A18}"/>
          </ac:picMkLst>
        </pc:picChg>
      </pc:sldChg>
      <pc:sldChg chg="addSp delSp modSp add ord">
        <pc:chgData name="Praveen Sequeira" userId="5c28f0822eb8dfce" providerId="LiveId" clId="{31D7B995-4B87-4EAA-8EC2-283D17CBDEFB}" dt="2019-07-18T18:51:59.947" v="207" actId="14100"/>
        <pc:sldMkLst>
          <pc:docMk/>
          <pc:sldMk cId="1965879620" sldId="265"/>
        </pc:sldMkLst>
        <pc:spChg chg="del">
          <ac:chgData name="Praveen Sequeira" userId="5c28f0822eb8dfce" providerId="LiveId" clId="{31D7B995-4B87-4EAA-8EC2-283D17CBDEFB}" dt="2019-07-18T18:25:50.436" v="159"/>
          <ac:spMkLst>
            <pc:docMk/>
            <pc:sldMk cId="1965879620" sldId="265"/>
            <ac:spMk id="3" creationId="{7C5DE824-2EFB-4BC3-92A8-4C79A1A0D1B6}"/>
          </ac:spMkLst>
        </pc:spChg>
        <pc:picChg chg="add mod">
          <ac:chgData name="Praveen Sequeira" userId="5c28f0822eb8dfce" providerId="LiveId" clId="{31D7B995-4B87-4EAA-8EC2-283D17CBDEFB}" dt="2019-07-18T18:51:59.947" v="207" actId="14100"/>
          <ac:picMkLst>
            <pc:docMk/>
            <pc:sldMk cId="1965879620" sldId="265"/>
            <ac:picMk id="4" creationId="{B3C56C8F-AA62-4789-B292-9F11BD46A06B}"/>
          </ac:picMkLst>
        </pc:picChg>
        <pc:picChg chg="add mod">
          <ac:chgData name="Praveen Sequeira" userId="5c28f0822eb8dfce" providerId="LiveId" clId="{31D7B995-4B87-4EAA-8EC2-283D17CBDEFB}" dt="2019-07-18T18:51:42.068" v="206" actId="14100"/>
          <ac:picMkLst>
            <pc:docMk/>
            <pc:sldMk cId="1965879620" sldId="265"/>
            <ac:picMk id="5" creationId="{031AFAB4-F291-4456-8568-0859F4E9BD04}"/>
          </ac:picMkLst>
        </pc:picChg>
      </pc:sldChg>
      <pc:sldChg chg="addSp delSp modSp add del">
        <pc:chgData name="Praveen Sequeira" userId="5c28f0822eb8dfce" providerId="LiveId" clId="{31D7B995-4B87-4EAA-8EC2-283D17CBDEFB}" dt="2019-07-18T18:47:31.505" v="198" actId="2696"/>
        <pc:sldMkLst>
          <pc:docMk/>
          <pc:sldMk cId="764252909" sldId="266"/>
        </pc:sldMkLst>
        <pc:spChg chg="del">
          <ac:chgData name="Praveen Sequeira" userId="5c28f0822eb8dfce" providerId="LiveId" clId="{31D7B995-4B87-4EAA-8EC2-283D17CBDEFB}" dt="2019-07-18T18:32:04.851" v="170"/>
          <ac:spMkLst>
            <pc:docMk/>
            <pc:sldMk cId="764252909" sldId="266"/>
            <ac:spMk id="2" creationId="{F3262351-3C39-403B-931A-7D7552594497}"/>
          </ac:spMkLst>
        </pc:spChg>
        <pc:spChg chg="del">
          <ac:chgData name="Praveen Sequeira" userId="5c28f0822eb8dfce" providerId="LiveId" clId="{31D7B995-4B87-4EAA-8EC2-283D17CBDEFB}" dt="2019-07-18T18:29:30.754" v="165"/>
          <ac:spMkLst>
            <pc:docMk/>
            <pc:sldMk cId="764252909" sldId="266"/>
            <ac:spMk id="3" creationId="{1B89CFDF-7931-4C6F-81F3-04CBBE457A83}"/>
          </ac:spMkLst>
        </pc:spChg>
        <pc:spChg chg="add del">
          <ac:chgData name="Praveen Sequeira" userId="5c28f0822eb8dfce" providerId="LiveId" clId="{31D7B995-4B87-4EAA-8EC2-283D17CBDEFB}" dt="2019-07-18T18:32:14.494" v="172"/>
          <ac:spMkLst>
            <pc:docMk/>
            <pc:sldMk cId="764252909" sldId="266"/>
            <ac:spMk id="5" creationId="{E51D8638-8FE9-4F0E-8C91-AC29B5BA983D}"/>
          </ac:spMkLst>
        </pc:spChg>
        <pc:picChg chg="add mod">
          <ac:chgData name="Praveen Sequeira" userId="5c28f0822eb8dfce" providerId="LiveId" clId="{31D7B995-4B87-4EAA-8EC2-283D17CBDEFB}" dt="2019-07-18T18:29:44.654" v="169" actId="14100"/>
          <ac:picMkLst>
            <pc:docMk/>
            <pc:sldMk cId="764252909" sldId="266"/>
            <ac:picMk id="4" creationId="{6857F66E-5E16-427A-AC97-9467597D5D1B}"/>
          </ac:picMkLst>
        </pc:picChg>
        <pc:picChg chg="add del">
          <ac:chgData name="Praveen Sequeira" userId="5c28f0822eb8dfce" providerId="LiveId" clId="{31D7B995-4B87-4EAA-8EC2-283D17CBDEFB}" dt="2019-07-18T18:34:53.698" v="174"/>
          <ac:picMkLst>
            <pc:docMk/>
            <pc:sldMk cId="764252909" sldId="266"/>
            <ac:picMk id="6" creationId="{55216BD7-B36C-4D02-B3E1-BCD1C737838B}"/>
          </ac:picMkLst>
        </pc:picChg>
      </pc:sldChg>
      <pc:sldChg chg="addSp delSp modSp add ord">
        <pc:chgData name="Praveen Sequeira" userId="5c28f0822eb8dfce" providerId="LiveId" clId="{31D7B995-4B87-4EAA-8EC2-283D17CBDEFB}" dt="2019-07-18T18:47:11.670" v="197" actId="1076"/>
        <pc:sldMkLst>
          <pc:docMk/>
          <pc:sldMk cId="228546004" sldId="267"/>
        </pc:sldMkLst>
        <pc:spChg chg="del">
          <ac:chgData name="Praveen Sequeira" userId="5c28f0822eb8dfce" providerId="LiveId" clId="{31D7B995-4B87-4EAA-8EC2-283D17CBDEFB}" dt="2019-07-18T18:45:11.867" v="184"/>
          <ac:spMkLst>
            <pc:docMk/>
            <pc:sldMk cId="228546004" sldId="267"/>
            <ac:spMk id="2" creationId="{015C03E5-D048-4B54-BA29-8FF9E59642A2}"/>
          </ac:spMkLst>
        </pc:spChg>
        <pc:spChg chg="del">
          <ac:chgData name="Praveen Sequeira" userId="5c28f0822eb8dfce" providerId="LiveId" clId="{31D7B995-4B87-4EAA-8EC2-283D17CBDEFB}" dt="2019-07-18T18:35:01.354" v="176"/>
          <ac:spMkLst>
            <pc:docMk/>
            <pc:sldMk cId="228546004" sldId="267"/>
            <ac:spMk id="3" creationId="{89438903-46A7-4880-AEB0-3B8D13AB243F}"/>
          </ac:spMkLst>
        </pc:spChg>
        <pc:spChg chg="add del mod">
          <ac:chgData name="Praveen Sequeira" userId="5c28f0822eb8dfce" providerId="LiveId" clId="{31D7B995-4B87-4EAA-8EC2-283D17CBDEFB}" dt="2019-07-18T18:35:28.306" v="180"/>
          <ac:spMkLst>
            <pc:docMk/>
            <pc:sldMk cId="228546004" sldId="267"/>
            <ac:spMk id="6" creationId="{AC44E831-7111-4C59-B79B-603D5B89D1AA}"/>
          </ac:spMkLst>
        </pc:spChg>
        <pc:picChg chg="add del mod">
          <ac:chgData name="Praveen Sequeira" userId="5c28f0822eb8dfce" providerId="LiveId" clId="{31D7B995-4B87-4EAA-8EC2-283D17CBDEFB}" dt="2019-07-18T18:35:24.027" v="177" actId="478"/>
          <ac:picMkLst>
            <pc:docMk/>
            <pc:sldMk cId="228546004" sldId="267"/>
            <ac:picMk id="4" creationId="{58C7BE95-88E1-4B93-A541-47A5EA9D81C0}"/>
          </ac:picMkLst>
        </pc:picChg>
        <pc:picChg chg="add del">
          <ac:chgData name="Praveen Sequeira" userId="5c28f0822eb8dfce" providerId="LiveId" clId="{31D7B995-4B87-4EAA-8EC2-283D17CBDEFB}" dt="2019-07-18T18:35:26.661" v="179"/>
          <ac:picMkLst>
            <pc:docMk/>
            <pc:sldMk cId="228546004" sldId="267"/>
            <ac:picMk id="7" creationId="{7AC1E951-4043-4F36-A13A-C7BF9B3E7F7E}"/>
          </ac:picMkLst>
        </pc:picChg>
        <pc:picChg chg="add mod">
          <ac:chgData name="Praveen Sequeira" userId="5c28f0822eb8dfce" providerId="LiveId" clId="{31D7B995-4B87-4EAA-8EC2-283D17CBDEFB}" dt="2019-07-18T18:46:51.097" v="195" actId="14100"/>
          <ac:picMkLst>
            <pc:docMk/>
            <pc:sldMk cId="228546004" sldId="267"/>
            <ac:picMk id="8" creationId="{BF93A01F-DCBB-4084-87B4-98DC6134B705}"/>
          </ac:picMkLst>
        </pc:picChg>
        <pc:picChg chg="add mod">
          <ac:chgData name="Praveen Sequeira" userId="5c28f0822eb8dfce" providerId="LiveId" clId="{31D7B995-4B87-4EAA-8EC2-283D17CBDEFB}" dt="2019-07-18T18:45:42.851" v="189" actId="1076"/>
          <ac:picMkLst>
            <pc:docMk/>
            <pc:sldMk cId="228546004" sldId="267"/>
            <ac:picMk id="9" creationId="{2762762B-C710-426F-B742-79256B7FDB4C}"/>
          </ac:picMkLst>
        </pc:picChg>
        <pc:picChg chg="add mod">
          <ac:chgData name="Praveen Sequeira" userId="5c28f0822eb8dfce" providerId="LiveId" clId="{31D7B995-4B87-4EAA-8EC2-283D17CBDEFB}" dt="2019-07-18T18:47:11.670" v="197" actId="1076"/>
          <ac:picMkLst>
            <pc:docMk/>
            <pc:sldMk cId="228546004" sldId="267"/>
            <ac:picMk id="10" creationId="{5909FA0C-F239-4E6F-B8F9-D9CEE43BB762}"/>
          </ac:picMkLst>
        </pc:picChg>
      </pc:sldChg>
      <pc:sldChg chg="addSp delSp modSp add ord">
        <pc:chgData name="Praveen Sequeira" userId="5c28f0822eb8dfce" providerId="LiveId" clId="{31D7B995-4B87-4EAA-8EC2-283D17CBDEFB}" dt="2019-07-18T18:56:02.409" v="251" actId="14100"/>
        <pc:sldMkLst>
          <pc:docMk/>
          <pc:sldMk cId="28338437" sldId="268"/>
        </pc:sldMkLst>
        <pc:spChg chg="mod">
          <ac:chgData name="Praveen Sequeira" userId="5c28f0822eb8dfce" providerId="LiveId" clId="{31D7B995-4B87-4EAA-8EC2-283D17CBDEFB}" dt="2019-07-18T18:53:53.741" v="247" actId="122"/>
          <ac:spMkLst>
            <pc:docMk/>
            <pc:sldMk cId="28338437" sldId="268"/>
            <ac:spMk id="2" creationId="{808687CF-62B9-4DF5-8C37-E81CEDBD4B78}"/>
          </ac:spMkLst>
        </pc:spChg>
        <pc:spChg chg="del">
          <ac:chgData name="Praveen Sequeira" userId="5c28f0822eb8dfce" providerId="LiveId" clId="{31D7B995-4B87-4EAA-8EC2-283D17CBDEFB}" dt="2019-07-18T18:55:49.555" v="248"/>
          <ac:spMkLst>
            <pc:docMk/>
            <pc:sldMk cId="28338437" sldId="268"/>
            <ac:spMk id="3" creationId="{E1FA51E4-C710-4081-83CE-0815EE1D26D8}"/>
          </ac:spMkLst>
        </pc:spChg>
        <pc:picChg chg="add mod">
          <ac:chgData name="Praveen Sequeira" userId="5c28f0822eb8dfce" providerId="LiveId" clId="{31D7B995-4B87-4EAA-8EC2-283D17CBDEFB}" dt="2019-07-18T18:56:02.409" v="251" actId="14100"/>
          <ac:picMkLst>
            <pc:docMk/>
            <pc:sldMk cId="28338437" sldId="268"/>
            <ac:picMk id="4" creationId="{E2341645-0F60-4E8F-9E75-8E2268745E06}"/>
          </ac:picMkLst>
        </pc:picChg>
      </pc:sldChg>
      <pc:sldChg chg="addSp delSp modSp add">
        <pc:chgData name="Praveen Sequeira" userId="5c28f0822eb8dfce" providerId="LiveId" clId="{31D7B995-4B87-4EAA-8EC2-283D17CBDEFB}" dt="2019-07-18T18:59:01.075" v="260" actId="14100"/>
        <pc:sldMkLst>
          <pc:docMk/>
          <pc:sldMk cId="3648295874" sldId="269"/>
        </pc:sldMkLst>
        <pc:spChg chg="del">
          <ac:chgData name="Praveen Sequeira" userId="5c28f0822eb8dfce" providerId="LiveId" clId="{31D7B995-4B87-4EAA-8EC2-283D17CBDEFB}" dt="2019-07-18T18:58:46.631" v="255"/>
          <ac:spMkLst>
            <pc:docMk/>
            <pc:sldMk cId="3648295874" sldId="269"/>
            <ac:spMk id="2" creationId="{4DE68B49-093E-4236-AAAD-C4B6C2080F95}"/>
          </ac:spMkLst>
        </pc:spChg>
        <pc:spChg chg="del">
          <ac:chgData name="Praveen Sequeira" userId="5c28f0822eb8dfce" providerId="LiveId" clId="{31D7B995-4B87-4EAA-8EC2-283D17CBDEFB}" dt="2019-07-18T18:58:38.891" v="254"/>
          <ac:spMkLst>
            <pc:docMk/>
            <pc:sldMk cId="3648295874" sldId="269"/>
            <ac:spMk id="3" creationId="{7CD4807D-A748-4F4C-8AF9-D78CB7159335}"/>
          </ac:spMkLst>
        </pc:spChg>
        <pc:picChg chg="add mod">
          <ac:chgData name="Praveen Sequeira" userId="5c28f0822eb8dfce" providerId="LiveId" clId="{31D7B995-4B87-4EAA-8EC2-283D17CBDEFB}" dt="2019-07-18T18:59:01.075" v="260" actId="14100"/>
          <ac:picMkLst>
            <pc:docMk/>
            <pc:sldMk cId="3648295874" sldId="269"/>
            <ac:picMk id="4" creationId="{13DEE106-39EA-490D-BCC4-7D06C658FEB9}"/>
          </ac:picMkLst>
        </pc:picChg>
      </pc:sldChg>
      <pc:sldChg chg="addSp delSp modSp add ord">
        <pc:chgData name="Praveen Sequeira" userId="5c28f0822eb8dfce" providerId="LiveId" clId="{31D7B995-4B87-4EAA-8EC2-283D17CBDEFB}" dt="2019-07-18T19:17:22.412" v="295"/>
        <pc:sldMkLst>
          <pc:docMk/>
          <pc:sldMk cId="3725518064" sldId="270"/>
        </pc:sldMkLst>
        <pc:spChg chg="mod">
          <ac:chgData name="Praveen Sequeira" userId="5c28f0822eb8dfce" providerId="LiveId" clId="{31D7B995-4B87-4EAA-8EC2-283D17CBDEFB}" dt="2019-07-18T19:14:47.181" v="286" actId="122"/>
          <ac:spMkLst>
            <pc:docMk/>
            <pc:sldMk cId="3725518064" sldId="270"/>
            <ac:spMk id="2" creationId="{436727EE-4C13-4968-9686-A07D4DAF78EB}"/>
          </ac:spMkLst>
        </pc:spChg>
        <pc:spChg chg="add del">
          <ac:chgData name="Praveen Sequeira" userId="5c28f0822eb8dfce" providerId="LiveId" clId="{31D7B995-4B87-4EAA-8EC2-283D17CBDEFB}" dt="2019-07-18T19:16:54.823" v="291"/>
          <ac:spMkLst>
            <pc:docMk/>
            <pc:sldMk cId="3725518064" sldId="270"/>
            <ac:spMk id="3" creationId="{7A2D3068-3D83-480E-ADB1-D133F3093AF9}"/>
          </ac:spMkLst>
        </pc:spChg>
        <pc:picChg chg="add del mod">
          <ac:chgData name="Praveen Sequeira" userId="5c28f0822eb8dfce" providerId="LiveId" clId="{31D7B995-4B87-4EAA-8EC2-283D17CBDEFB}" dt="2019-07-18T19:15:35.173" v="290"/>
          <ac:picMkLst>
            <pc:docMk/>
            <pc:sldMk cId="3725518064" sldId="270"/>
            <ac:picMk id="4" creationId="{AA3692EF-24D4-4776-BE76-547A7EE64DBA}"/>
          </ac:picMkLst>
        </pc:picChg>
        <pc:picChg chg="add mod">
          <ac:chgData name="Praveen Sequeira" userId="5c28f0822eb8dfce" providerId="LiveId" clId="{31D7B995-4B87-4EAA-8EC2-283D17CBDEFB}" dt="2019-07-18T19:17:17.262" v="294" actId="14100"/>
          <ac:picMkLst>
            <pc:docMk/>
            <pc:sldMk cId="3725518064" sldId="270"/>
            <ac:picMk id="5" creationId="{374F5E21-B15E-4C08-B791-DB9BE881F9BE}"/>
          </ac:picMkLst>
        </pc:picChg>
      </pc:sldChg>
      <pc:sldChg chg="addSp delSp modSp add ord">
        <pc:chgData name="Praveen Sequeira" userId="5c28f0822eb8dfce" providerId="LiveId" clId="{31D7B995-4B87-4EAA-8EC2-283D17CBDEFB}" dt="2019-07-18T19:44:33.989" v="315"/>
        <pc:sldMkLst>
          <pc:docMk/>
          <pc:sldMk cId="1273757328" sldId="271"/>
        </pc:sldMkLst>
        <pc:spChg chg="del">
          <ac:chgData name="Praveen Sequeira" userId="5c28f0822eb8dfce" providerId="LiveId" clId="{31D7B995-4B87-4EAA-8EC2-283D17CBDEFB}" dt="2019-07-18T19:43:51.983" v="311"/>
          <ac:spMkLst>
            <pc:docMk/>
            <pc:sldMk cId="1273757328" sldId="271"/>
            <ac:spMk id="2" creationId="{59DE161A-FD7B-4FD1-AAB4-3778E703B8EF}"/>
          </ac:spMkLst>
        </pc:spChg>
        <pc:spChg chg="del">
          <ac:chgData name="Praveen Sequeira" userId="5c28f0822eb8dfce" providerId="LiveId" clId="{31D7B995-4B87-4EAA-8EC2-283D17CBDEFB}" dt="2019-07-18T19:43:06.315" v="304"/>
          <ac:spMkLst>
            <pc:docMk/>
            <pc:sldMk cId="1273757328" sldId="271"/>
            <ac:spMk id="3" creationId="{5FF46627-9E1B-4682-A6DD-D6E754E9214C}"/>
          </ac:spMkLst>
        </pc:spChg>
        <pc:spChg chg="add del mod">
          <ac:chgData name="Praveen Sequeira" userId="5c28f0822eb8dfce" providerId="LiveId" clId="{31D7B995-4B87-4EAA-8EC2-283D17CBDEFB}" dt="2019-07-18T19:43:29.389" v="307"/>
          <ac:spMkLst>
            <pc:docMk/>
            <pc:sldMk cId="1273757328" sldId="271"/>
            <ac:spMk id="6" creationId="{33EA0507-E11B-4657-BDF9-2C606BA0A31B}"/>
          </ac:spMkLst>
        </pc:spChg>
        <pc:picChg chg="add del mod">
          <ac:chgData name="Praveen Sequeira" userId="5c28f0822eb8dfce" providerId="LiveId" clId="{31D7B995-4B87-4EAA-8EC2-283D17CBDEFB}" dt="2019-07-18T19:43:26.970" v="306" actId="478"/>
          <ac:picMkLst>
            <pc:docMk/>
            <pc:sldMk cId="1273757328" sldId="271"/>
            <ac:picMk id="4" creationId="{1D750B5A-FF49-4672-BF28-AAA456CAA276}"/>
          </ac:picMkLst>
        </pc:picChg>
        <pc:picChg chg="add mod">
          <ac:chgData name="Praveen Sequeira" userId="5c28f0822eb8dfce" providerId="LiveId" clId="{31D7B995-4B87-4EAA-8EC2-283D17CBDEFB}" dt="2019-07-18T19:44:14.300" v="314" actId="14100"/>
          <ac:picMkLst>
            <pc:docMk/>
            <pc:sldMk cId="1273757328" sldId="271"/>
            <ac:picMk id="7" creationId="{07FF9BB4-C1C7-42E2-B315-3443DFA21F2F}"/>
          </ac:picMkLst>
        </pc:picChg>
        <pc:picChg chg="add mod">
          <ac:chgData name="Praveen Sequeira" userId="5c28f0822eb8dfce" providerId="LiveId" clId="{31D7B995-4B87-4EAA-8EC2-283D17CBDEFB}" dt="2019-07-18T19:44:11.144" v="313" actId="14100"/>
          <ac:picMkLst>
            <pc:docMk/>
            <pc:sldMk cId="1273757328" sldId="271"/>
            <ac:picMk id="8" creationId="{D03DC308-08A3-4C3F-BC1B-9CFDC7FE87DE}"/>
          </ac:picMkLst>
        </pc:picChg>
      </pc:sldChg>
      <pc:sldChg chg="addSp delSp modSp add ord">
        <pc:chgData name="Praveen Sequeira" userId="5c28f0822eb8dfce" providerId="LiveId" clId="{31D7B995-4B87-4EAA-8EC2-283D17CBDEFB}" dt="2019-07-18T19:52:11.151" v="336" actId="14100"/>
        <pc:sldMkLst>
          <pc:docMk/>
          <pc:sldMk cId="854816832" sldId="272"/>
        </pc:sldMkLst>
        <pc:spChg chg="del">
          <ac:chgData name="Praveen Sequeira" userId="5c28f0822eb8dfce" providerId="LiveId" clId="{31D7B995-4B87-4EAA-8EC2-283D17CBDEFB}" dt="2019-07-18T19:51:53.555" v="331"/>
          <ac:spMkLst>
            <pc:docMk/>
            <pc:sldMk cId="854816832" sldId="272"/>
            <ac:spMk id="2" creationId="{3D718A50-D8ED-4279-AE9D-9D2CEABA82FD}"/>
          </ac:spMkLst>
        </pc:spChg>
        <pc:spChg chg="del">
          <ac:chgData name="Praveen Sequeira" userId="5c28f0822eb8dfce" providerId="LiveId" clId="{31D7B995-4B87-4EAA-8EC2-283D17CBDEFB}" dt="2019-07-18T19:49:24.388" v="326"/>
          <ac:spMkLst>
            <pc:docMk/>
            <pc:sldMk cId="854816832" sldId="272"/>
            <ac:spMk id="3" creationId="{54857373-CB4D-4750-8C96-1AD9A9FDB467}"/>
          </ac:spMkLst>
        </pc:spChg>
        <pc:picChg chg="add mod">
          <ac:chgData name="Praveen Sequeira" userId="5c28f0822eb8dfce" providerId="LiveId" clId="{31D7B995-4B87-4EAA-8EC2-283D17CBDEFB}" dt="2019-07-18T19:52:11.151" v="336" actId="14100"/>
          <ac:picMkLst>
            <pc:docMk/>
            <pc:sldMk cId="854816832" sldId="272"/>
            <ac:picMk id="4" creationId="{04A7168C-05A6-4FFC-856A-0D75BFAA44E1}"/>
          </ac:picMkLst>
        </pc:picChg>
        <pc:picChg chg="add mod">
          <ac:chgData name="Praveen Sequeira" userId="5c28f0822eb8dfce" providerId="LiveId" clId="{31D7B995-4B87-4EAA-8EC2-283D17CBDEFB}" dt="2019-07-18T19:51:59.390" v="333" actId="14100"/>
          <ac:picMkLst>
            <pc:docMk/>
            <pc:sldMk cId="854816832" sldId="272"/>
            <ac:picMk id="5" creationId="{B335C5F9-7038-4E1A-A17F-24F9E89569AB}"/>
          </ac:picMkLst>
        </pc:picChg>
      </pc:sldChg>
      <pc:sldChg chg="add">
        <pc:chgData name="Praveen Sequeira" userId="5c28f0822eb8dfce" providerId="LiveId" clId="{31D7B995-4B87-4EAA-8EC2-283D17CBDEFB}" dt="2019-07-18T19:59:57.278" v="337"/>
        <pc:sldMkLst>
          <pc:docMk/>
          <pc:sldMk cId="1465720183" sldId="273"/>
        </pc:sldMkLst>
      </pc:sldChg>
      <pc:sldChg chg="add">
        <pc:chgData name="Praveen Sequeira" userId="5c28f0822eb8dfce" providerId="LiveId" clId="{31D7B995-4B87-4EAA-8EC2-283D17CBDEFB}" dt="2019-07-18T20:01:55.804" v="366"/>
        <pc:sldMkLst>
          <pc:docMk/>
          <pc:sldMk cId="1597881061" sldId="274"/>
        </pc:sldMkLst>
      </pc:sldChg>
      <pc:sldChg chg="addSp delSp modSp add">
        <pc:chgData name="Praveen Sequeira" userId="5c28f0822eb8dfce" providerId="LiveId" clId="{31D7B995-4B87-4EAA-8EC2-283D17CBDEFB}" dt="2019-07-18T20:03:57.912" v="393" actId="14100"/>
        <pc:sldMkLst>
          <pc:docMk/>
          <pc:sldMk cId="1493596360" sldId="275"/>
        </pc:sldMkLst>
        <pc:spChg chg="mod">
          <ac:chgData name="Praveen Sequeira" userId="5c28f0822eb8dfce" providerId="LiveId" clId="{31D7B995-4B87-4EAA-8EC2-283D17CBDEFB}" dt="2019-07-18T20:03:06.796" v="387"/>
          <ac:spMkLst>
            <pc:docMk/>
            <pc:sldMk cId="1493596360" sldId="275"/>
            <ac:spMk id="2" creationId="{8385C694-EF2C-4939-B77D-160D875B56FD}"/>
          </ac:spMkLst>
        </pc:spChg>
        <pc:spChg chg="del mod">
          <ac:chgData name="Praveen Sequeira" userId="5c28f0822eb8dfce" providerId="LiveId" clId="{31D7B995-4B87-4EAA-8EC2-283D17CBDEFB}" dt="2019-07-18T20:03:45.785" v="389"/>
          <ac:spMkLst>
            <pc:docMk/>
            <pc:sldMk cId="1493596360" sldId="275"/>
            <ac:spMk id="3" creationId="{832C953C-9310-46D6-80D2-FD526655C9A8}"/>
          </ac:spMkLst>
        </pc:spChg>
        <pc:picChg chg="add mod">
          <ac:chgData name="Praveen Sequeira" userId="5c28f0822eb8dfce" providerId="LiveId" clId="{31D7B995-4B87-4EAA-8EC2-283D17CBDEFB}" dt="2019-07-18T20:03:57.912" v="393" actId="14100"/>
          <ac:picMkLst>
            <pc:docMk/>
            <pc:sldMk cId="1493596360" sldId="275"/>
            <ac:picMk id="4" creationId="{00739E38-C5A2-4F43-A8A1-E53A7BFA56C6}"/>
          </ac:picMkLst>
        </pc:picChg>
      </pc:sldChg>
      <pc:sldChg chg="addSp delSp modSp add">
        <pc:chgData name="Praveen Sequeira" userId="5c28f0822eb8dfce" providerId="LiveId" clId="{31D7B995-4B87-4EAA-8EC2-283D17CBDEFB}" dt="2019-07-18T20:07:05.267" v="415" actId="14100"/>
        <pc:sldMkLst>
          <pc:docMk/>
          <pc:sldMk cId="1848377729" sldId="276"/>
        </pc:sldMkLst>
        <pc:spChg chg="del mod">
          <ac:chgData name="Praveen Sequeira" userId="5c28f0822eb8dfce" providerId="LiveId" clId="{31D7B995-4B87-4EAA-8EC2-283D17CBDEFB}" dt="2019-07-18T20:05:48.723" v="405"/>
          <ac:spMkLst>
            <pc:docMk/>
            <pc:sldMk cId="1848377729" sldId="276"/>
            <ac:spMk id="2" creationId="{8F5235D5-8323-4F18-89CB-65855F18D238}"/>
          </ac:spMkLst>
        </pc:spChg>
        <pc:spChg chg="mod">
          <ac:chgData name="Praveen Sequeira" userId="5c28f0822eb8dfce" providerId="LiveId" clId="{31D7B995-4B87-4EAA-8EC2-283D17CBDEFB}" dt="2019-07-18T20:04:56.267" v="403" actId="14100"/>
          <ac:spMkLst>
            <pc:docMk/>
            <pc:sldMk cId="1848377729" sldId="276"/>
            <ac:spMk id="3" creationId="{54784472-2827-4530-918E-8950954E1B06}"/>
          </ac:spMkLst>
        </pc:spChg>
        <pc:spChg chg="add del mod">
          <ac:chgData name="Praveen Sequeira" userId="5c28f0822eb8dfce" providerId="LiveId" clId="{31D7B995-4B87-4EAA-8EC2-283D17CBDEFB}" dt="2019-07-18T20:05:59.937" v="407"/>
          <ac:spMkLst>
            <pc:docMk/>
            <pc:sldMk cId="1848377729" sldId="276"/>
            <ac:spMk id="5" creationId="{ECB399DF-B747-4D62-A824-3A39D5DACA3B}"/>
          </ac:spMkLst>
        </pc:spChg>
        <pc:picChg chg="add mod">
          <ac:chgData name="Praveen Sequeira" userId="5c28f0822eb8dfce" providerId="LiveId" clId="{31D7B995-4B87-4EAA-8EC2-283D17CBDEFB}" dt="2019-07-18T20:06:12.209" v="410" actId="14100"/>
          <ac:picMkLst>
            <pc:docMk/>
            <pc:sldMk cId="1848377729" sldId="276"/>
            <ac:picMk id="4" creationId="{3D62DC3F-C66C-45CD-A680-BFE1E87B5A1C}"/>
          </ac:picMkLst>
        </pc:picChg>
        <pc:picChg chg="add mod">
          <ac:chgData name="Praveen Sequeira" userId="5c28f0822eb8dfce" providerId="LiveId" clId="{31D7B995-4B87-4EAA-8EC2-283D17CBDEFB}" dt="2019-07-18T20:07:05.267" v="415" actId="14100"/>
          <ac:picMkLst>
            <pc:docMk/>
            <pc:sldMk cId="1848377729" sldId="276"/>
            <ac:picMk id="6" creationId="{20FF30A2-C1F9-46C1-96C6-26CE364349C3}"/>
          </ac:picMkLst>
        </pc:picChg>
      </pc:sldChg>
      <pc:sldChg chg="addSp delSp modSp add">
        <pc:chgData name="Praveen Sequeira" userId="5c28f0822eb8dfce" providerId="LiveId" clId="{31D7B995-4B87-4EAA-8EC2-283D17CBDEFB}" dt="2019-07-18T20:10:10.961" v="427" actId="1076"/>
        <pc:sldMkLst>
          <pc:docMk/>
          <pc:sldMk cId="1888921710" sldId="277"/>
        </pc:sldMkLst>
        <pc:spChg chg="del">
          <ac:chgData name="Praveen Sequeira" userId="5c28f0822eb8dfce" providerId="LiveId" clId="{31D7B995-4B87-4EAA-8EC2-283D17CBDEFB}" dt="2019-07-18T20:08:39.326" v="420"/>
          <ac:spMkLst>
            <pc:docMk/>
            <pc:sldMk cId="1888921710" sldId="277"/>
            <ac:spMk id="2" creationId="{2542FB11-AB72-43AD-A090-20B2EF744405}"/>
          </ac:spMkLst>
        </pc:spChg>
        <pc:spChg chg="del">
          <ac:chgData name="Praveen Sequeira" userId="5c28f0822eb8dfce" providerId="LiveId" clId="{31D7B995-4B87-4EAA-8EC2-283D17CBDEFB}" dt="2019-07-18T20:08:06.286" v="417"/>
          <ac:spMkLst>
            <pc:docMk/>
            <pc:sldMk cId="1888921710" sldId="277"/>
            <ac:spMk id="3" creationId="{7EC60837-9550-47AD-8EE8-DCDDF2C21B04}"/>
          </ac:spMkLst>
        </pc:spChg>
        <pc:picChg chg="add mod">
          <ac:chgData name="Praveen Sequeira" userId="5c28f0822eb8dfce" providerId="LiveId" clId="{31D7B995-4B87-4EAA-8EC2-283D17CBDEFB}" dt="2019-07-18T20:10:10.961" v="427" actId="1076"/>
          <ac:picMkLst>
            <pc:docMk/>
            <pc:sldMk cId="1888921710" sldId="277"/>
            <ac:picMk id="4" creationId="{9F3DC926-79DA-4BF3-8383-2BF34D7734C2}"/>
          </ac:picMkLst>
        </pc:picChg>
        <pc:picChg chg="add mod">
          <ac:chgData name="Praveen Sequeira" userId="5c28f0822eb8dfce" providerId="LiveId" clId="{31D7B995-4B87-4EAA-8EC2-283D17CBDEFB}" dt="2019-07-18T20:08:43.449" v="421" actId="1076"/>
          <ac:picMkLst>
            <pc:docMk/>
            <pc:sldMk cId="1888921710" sldId="277"/>
            <ac:picMk id="5" creationId="{DFA79EFB-98F5-447C-A45C-B4C9CCC17EB5}"/>
          </ac:picMkLst>
        </pc:picChg>
      </pc:sldChg>
      <pc:sldChg chg="addSp delSp modSp add">
        <pc:chgData name="Praveen Sequeira" userId="5c28f0822eb8dfce" providerId="LiveId" clId="{31D7B995-4B87-4EAA-8EC2-283D17CBDEFB}" dt="2019-07-18T20:12:44.318" v="441" actId="14100"/>
        <pc:sldMkLst>
          <pc:docMk/>
          <pc:sldMk cId="2338295750" sldId="278"/>
        </pc:sldMkLst>
        <pc:spChg chg="mod">
          <ac:chgData name="Praveen Sequeira" userId="5c28f0822eb8dfce" providerId="LiveId" clId="{31D7B995-4B87-4EAA-8EC2-283D17CBDEFB}" dt="2019-07-18T20:10:37.447" v="434" actId="14100"/>
          <ac:spMkLst>
            <pc:docMk/>
            <pc:sldMk cId="2338295750" sldId="278"/>
            <ac:spMk id="2" creationId="{9D357D46-AC11-429A-AE54-9156F590B9E4}"/>
          </ac:spMkLst>
        </pc:spChg>
        <pc:spChg chg="del">
          <ac:chgData name="Praveen Sequeira" userId="5c28f0822eb8dfce" providerId="LiveId" clId="{31D7B995-4B87-4EAA-8EC2-283D17CBDEFB}" dt="2019-07-18T20:10:16.312" v="429"/>
          <ac:spMkLst>
            <pc:docMk/>
            <pc:sldMk cId="2338295750" sldId="278"/>
            <ac:spMk id="3" creationId="{0F622886-10AE-484F-B27F-C8CCAF3E98D0}"/>
          </ac:spMkLst>
        </pc:spChg>
        <pc:picChg chg="add mod">
          <ac:chgData name="Praveen Sequeira" userId="5c28f0822eb8dfce" providerId="LiveId" clId="{31D7B995-4B87-4EAA-8EC2-283D17CBDEFB}" dt="2019-07-18T20:12:44.318" v="441" actId="14100"/>
          <ac:picMkLst>
            <pc:docMk/>
            <pc:sldMk cId="2338295750" sldId="278"/>
            <ac:picMk id="4" creationId="{5A61BC8F-244D-4973-AEC0-DA26DB67840A}"/>
          </ac:picMkLst>
        </pc:picChg>
        <pc:picChg chg="add del mod">
          <ac:chgData name="Praveen Sequeira" userId="5c28f0822eb8dfce" providerId="LiveId" clId="{31D7B995-4B87-4EAA-8EC2-283D17CBDEFB}" dt="2019-07-18T20:12:40.154" v="440" actId="478"/>
          <ac:picMkLst>
            <pc:docMk/>
            <pc:sldMk cId="2338295750" sldId="278"/>
            <ac:picMk id="5" creationId="{F769E26B-07E8-4D24-A149-9751208806BC}"/>
          </ac:picMkLst>
        </pc:picChg>
      </pc:sldChg>
      <pc:sldChg chg="addSp delSp modSp add">
        <pc:chgData name="Praveen Sequeira" userId="5c28f0822eb8dfce" providerId="LiveId" clId="{31D7B995-4B87-4EAA-8EC2-283D17CBDEFB}" dt="2019-07-18T20:15:00.779" v="456" actId="14100"/>
        <pc:sldMkLst>
          <pc:docMk/>
          <pc:sldMk cId="26890676" sldId="279"/>
        </pc:sldMkLst>
        <pc:spChg chg="del">
          <ac:chgData name="Praveen Sequeira" userId="5c28f0822eb8dfce" providerId="LiveId" clId="{31D7B995-4B87-4EAA-8EC2-283D17CBDEFB}" dt="2019-07-18T20:14:39.110" v="451"/>
          <ac:spMkLst>
            <pc:docMk/>
            <pc:sldMk cId="26890676" sldId="279"/>
            <ac:spMk id="2" creationId="{778DD97E-4703-4461-AFCB-354106E065F4}"/>
          </ac:spMkLst>
        </pc:spChg>
        <pc:spChg chg="del">
          <ac:chgData name="Praveen Sequeira" userId="5c28f0822eb8dfce" providerId="LiveId" clId="{31D7B995-4B87-4EAA-8EC2-283D17CBDEFB}" dt="2019-07-18T20:13:40.988" v="443"/>
          <ac:spMkLst>
            <pc:docMk/>
            <pc:sldMk cId="26890676" sldId="279"/>
            <ac:spMk id="3" creationId="{80EDCA5D-43B9-47A5-8903-23716EC7C1BC}"/>
          </ac:spMkLst>
        </pc:spChg>
        <pc:picChg chg="add mod">
          <ac:chgData name="Praveen Sequeira" userId="5c28f0822eb8dfce" providerId="LiveId" clId="{31D7B995-4B87-4EAA-8EC2-283D17CBDEFB}" dt="2019-07-18T20:14:42.161" v="452" actId="1076"/>
          <ac:picMkLst>
            <pc:docMk/>
            <pc:sldMk cId="26890676" sldId="279"/>
            <ac:picMk id="4" creationId="{CBC271DA-6AB9-45D1-A933-9508FFB5619B}"/>
          </ac:picMkLst>
        </pc:picChg>
        <pc:picChg chg="add mod">
          <ac:chgData name="Praveen Sequeira" userId="5c28f0822eb8dfce" providerId="LiveId" clId="{31D7B995-4B87-4EAA-8EC2-283D17CBDEFB}" dt="2019-07-18T20:15:00.779" v="456" actId="14100"/>
          <ac:picMkLst>
            <pc:docMk/>
            <pc:sldMk cId="26890676" sldId="279"/>
            <ac:picMk id="5" creationId="{5F9AABC1-E919-4C31-A5B5-6D208C6A618A}"/>
          </ac:picMkLst>
        </pc:picChg>
      </pc:sldChg>
      <pc:sldChg chg="addSp delSp modSp add">
        <pc:chgData name="Praveen Sequeira" userId="5c28f0822eb8dfce" providerId="LiveId" clId="{31D7B995-4B87-4EAA-8EC2-283D17CBDEFB}" dt="2019-07-18T20:16:59.390" v="470" actId="14100"/>
        <pc:sldMkLst>
          <pc:docMk/>
          <pc:sldMk cId="3998469301" sldId="280"/>
        </pc:sldMkLst>
        <pc:spChg chg="del">
          <ac:chgData name="Praveen Sequeira" userId="5c28f0822eb8dfce" providerId="LiveId" clId="{31D7B995-4B87-4EAA-8EC2-283D17CBDEFB}" dt="2019-07-18T20:15:51.139" v="460"/>
          <ac:spMkLst>
            <pc:docMk/>
            <pc:sldMk cId="3998469301" sldId="280"/>
            <ac:spMk id="2" creationId="{C35A23CC-23C8-4DDC-8A09-CEA82C94E400}"/>
          </ac:spMkLst>
        </pc:spChg>
        <pc:picChg chg="add mod">
          <ac:chgData name="Praveen Sequeira" userId="5c28f0822eb8dfce" providerId="LiveId" clId="{31D7B995-4B87-4EAA-8EC2-283D17CBDEFB}" dt="2019-07-18T20:16:10.553" v="465" actId="14100"/>
          <ac:picMkLst>
            <pc:docMk/>
            <pc:sldMk cId="3998469301" sldId="280"/>
            <ac:picMk id="4" creationId="{D9246B2A-8B43-4431-8AEA-F40FBC21F9C3}"/>
          </ac:picMkLst>
        </pc:picChg>
        <pc:picChg chg="add mod">
          <ac:chgData name="Praveen Sequeira" userId="5c28f0822eb8dfce" providerId="LiveId" clId="{31D7B995-4B87-4EAA-8EC2-283D17CBDEFB}" dt="2019-07-18T20:16:59.390" v="470" actId="14100"/>
          <ac:picMkLst>
            <pc:docMk/>
            <pc:sldMk cId="3998469301" sldId="280"/>
            <ac:picMk id="5" creationId="{99C18C41-043B-469A-9F21-C4FA1E2EB598}"/>
          </ac:picMkLst>
        </pc:picChg>
      </pc:sldChg>
      <pc:sldChg chg="addSp delSp modSp add">
        <pc:chgData name="Praveen Sequeira" userId="5c28f0822eb8dfce" providerId="LiveId" clId="{31D7B995-4B87-4EAA-8EC2-283D17CBDEFB}" dt="2019-07-18T20:19:47.380" v="486" actId="14100"/>
        <pc:sldMkLst>
          <pc:docMk/>
          <pc:sldMk cId="4190881447" sldId="281"/>
        </pc:sldMkLst>
        <pc:spChg chg="del">
          <ac:chgData name="Praveen Sequeira" userId="5c28f0822eb8dfce" providerId="LiveId" clId="{31D7B995-4B87-4EAA-8EC2-283D17CBDEFB}" dt="2019-07-18T20:18:05.593" v="474"/>
          <ac:spMkLst>
            <pc:docMk/>
            <pc:sldMk cId="4190881447" sldId="281"/>
            <ac:spMk id="2" creationId="{4E7F829C-5495-4BB9-BFB3-37886E37452E}"/>
          </ac:spMkLst>
        </pc:spChg>
        <pc:spChg chg="del">
          <ac:chgData name="Praveen Sequeira" userId="5c28f0822eb8dfce" providerId="LiveId" clId="{31D7B995-4B87-4EAA-8EC2-283D17CBDEFB}" dt="2019-07-18T20:18:55.593" v="481"/>
          <ac:spMkLst>
            <pc:docMk/>
            <pc:sldMk cId="4190881447" sldId="281"/>
            <ac:spMk id="3" creationId="{91F6BC96-701F-4CC0-BC99-78DECDB2685B}"/>
          </ac:spMkLst>
        </pc:spChg>
        <pc:picChg chg="add del mod">
          <ac:chgData name="Praveen Sequeira" userId="5c28f0822eb8dfce" providerId="LiveId" clId="{31D7B995-4B87-4EAA-8EC2-283D17CBDEFB}" dt="2019-07-18T20:18:52.125" v="480"/>
          <ac:picMkLst>
            <pc:docMk/>
            <pc:sldMk cId="4190881447" sldId="281"/>
            <ac:picMk id="4" creationId="{0E94512B-A7A5-4738-87D1-DAB91E0B055E}"/>
          </ac:picMkLst>
        </pc:picChg>
        <pc:picChg chg="add mod">
          <ac:chgData name="Praveen Sequeira" userId="5c28f0822eb8dfce" providerId="LiveId" clId="{31D7B995-4B87-4EAA-8EC2-283D17CBDEFB}" dt="2019-07-18T20:19:47.380" v="486" actId="14100"/>
          <ac:picMkLst>
            <pc:docMk/>
            <pc:sldMk cId="4190881447" sldId="281"/>
            <ac:picMk id="5" creationId="{02D3B5DC-A480-4157-8AA0-14A17B5EA72A}"/>
          </ac:picMkLst>
        </pc:picChg>
      </pc:sldChg>
      <pc:sldChg chg="addSp delSp modSp add">
        <pc:chgData name="Praveen Sequeira" userId="5c28f0822eb8dfce" providerId="LiveId" clId="{31D7B995-4B87-4EAA-8EC2-283D17CBDEFB}" dt="2019-07-18T20:21:25.588" v="497" actId="14100"/>
        <pc:sldMkLst>
          <pc:docMk/>
          <pc:sldMk cId="3251243541" sldId="282"/>
        </pc:sldMkLst>
        <pc:spChg chg="mod">
          <ac:chgData name="Praveen Sequeira" userId="5c28f0822eb8dfce" providerId="LiveId" clId="{31D7B995-4B87-4EAA-8EC2-283D17CBDEFB}" dt="2019-07-18T20:21:16.839" v="495" actId="14100"/>
          <ac:spMkLst>
            <pc:docMk/>
            <pc:sldMk cId="3251243541" sldId="282"/>
            <ac:spMk id="2" creationId="{F93D4686-515F-4DCC-82F6-27D412E82DED}"/>
          </ac:spMkLst>
        </pc:spChg>
        <pc:spChg chg="del">
          <ac:chgData name="Praveen Sequeira" userId="5c28f0822eb8dfce" providerId="LiveId" clId="{31D7B995-4B87-4EAA-8EC2-283D17CBDEFB}" dt="2019-07-18T20:20:52.802" v="491"/>
          <ac:spMkLst>
            <pc:docMk/>
            <pc:sldMk cId="3251243541" sldId="282"/>
            <ac:spMk id="3" creationId="{2D21A066-B5DF-4B84-8FC0-CB9472E2140E}"/>
          </ac:spMkLst>
        </pc:spChg>
        <pc:picChg chg="add mod">
          <ac:chgData name="Praveen Sequeira" userId="5c28f0822eb8dfce" providerId="LiveId" clId="{31D7B995-4B87-4EAA-8EC2-283D17CBDEFB}" dt="2019-07-18T20:21:25.588" v="497" actId="14100"/>
          <ac:picMkLst>
            <pc:docMk/>
            <pc:sldMk cId="3251243541" sldId="282"/>
            <ac:picMk id="4" creationId="{F4D8FD2B-34CD-45F0-91FB-0DD7919AC688}"/>
          </ac:picMkLst>
        </pc:picChg>
      </pc:sldChg>
      <pc:sldChg chg="addSp delSp modSp add">
        <pc:chgData name="Praveen Sequeira" userId="5c28f0822eb8dfce" providerId="LiveId" clId="{31D7B995-4B87-4EAA-8EC2-283D17CBDEFB}" dt="2019-07-18T20:22:30.769" v="503" actId="14100"/>
        <pc:sldMkLst>
          <pc:docMk/>
          <pc:sldMk cId="1514475869" sldId="283"/>
        </pc:sldMkLst>
        <pc:spChg chg="mod">
          <ac:chgData name="Praveen Sequeira" userId="5c28f0822eb8dfce" providerId="LiveId" clId="{31D7B995-4B87-4EAA-8EC2-283D17CBDEFB}" dt="2019-07-18T20:22:00.276" v="500" actId="122"/>
          <ac:spMkLst>
            <pc:docMk/>
            <pc:sldMk cId="1514475869" sldId="283"/>
            <ac:spMk id="2" creationId="{EA8DC30A-70B9-47EC-8A1C-BA871F92DD21}"/>
          </ac:spMkLst>
        </pc:spChg>
        <pc:spChg chg="del">
          <ac:chgData name="Praveen Sequeira" userId="5c28f0822eb8dfce" providerId="LiveId" clId="{31D7B995-4B87-4EAA-8EC2-283D17CBDEFB}" dt="2019-07-18T20:22:22.690" v="501"/>
          <ac:spMkLst>
            <pc:docMk/>
            <pc:sldMk cId="1514475869" sldId="283"/>
            <ac:spMk id="3" creationId="{95336B47-E99B-48BD-A338-6E1C94E1496A}"/>
          </ac:spMkLst>
        </pc:spChg>
        <pc:picChg chg="add mod">
          <ac:chgData name="Praveen Sequeira" userId="5c28f0822eb8dfce" providerId="LiveId" clId="{31D7B995-4B87-4EAA-8EC2-283D17CBDEFB}" dt="2019-07-18T20:22:30.769" v="503" actId="14100"/>
          <ac:picMkLst>
            <pc:docMk/>
            <pc:sldMk cId="1514475869" sldId="283"/>
            <ac:picMk id="4" creationId="{E0E56988-2CE2-4954-A52A-F737F36ABBA9}"/>
          </ac:picMkLst>
        </pc:picChg>
      </pc:sldChg>
      <pc:sldChg chg="addSp delSp modSp add">
        <pc:chgData name="Praveen Sequeira" userId="5c28f0822eb8dfce" providerId="LiveId" clId="{31D7B995-4B87-4EAA-8EC2-283D17CBDEFB}" dt="2019-07-18T20:24:06.816" v="510" actId="14100"/>
        <pc:sldMkLst>
          <pc:docMk/>
          <pc:sldMk cId="1657379825" sldId="284"/>
        </pc:sldMkLst>
        <pc:spChg chg="del">
          <ac:chgData name="Praveen Sequeira" userId="5c28f0822eb8dfce" providerId="LiveId" clId="{31D7B995-4B87-4EAA-8EC2-283D17CBDEFB}" dt="2019-07-18T20:23:55.868" v="507"/>
          <ac:spMkLst>
            <pc:docMk/>
            <pc:sldMk cId="1657379825" sldId="284"/>
            <ac:spMk id="2" creationId="{088F2F84-B343-43EF-B1BD-5412CB6DCB3F}"/>
          </ac:spMkLst>
        </pc:spChg>
        <pc:spChg chg="del">
          <ac:chgData name="Praveen Sequeira" userId="5c28f0822eb8dfce" providerId="LiveId" clId="{31D7B995-4B87-4EAA-8EC2-283D17CBDEFB}" dt="2019-07-18T20:23:42.593" v="505"/>
          <ac:spMkLst>
            <pc:docMk/>
            <pc:sldMk cId="1657379825" sldId="284"/>
            <ac:spMk id="3" creationId="{44110FDD-4050-4D07-9323-CA47FBCC01BF}"/>
          </ac:spMkLst>
        </pc:spChg>
        <pc:picChg chg="add mod">
          <ac:chgData name="Praveen Sequeira" userId="5c28f0822eb8dfce" providerId="LiveId" clId="{31D7B995-4B87-4EAA-8EC2-283D17CBDEFB}" dt="2019-07-18T20:24:06.816" v="510" actId="14100"/>
          <ac:picMkLst>
            <pc:docMk/>
            <pc:sldMk cId="1657379825" sldId="284"/>
            <ac:picMk id="4" creationId="{F74A4D3B-5551-46B8-9B21-47490E189FD7}"/>
          </ac:picMkLst>
        </pc:picChg>
      </pc:sldChg>
      <pc:sldChg chg="addSp delSp modSp add">
        <pc:chgData name="Praveen Sequeira" userId="5c28f0822eb8dfce" providerId="LiveId" clId="{31D7B995-4B87-4EAA-8EC2-283D17CBDEFB}" dt="2019-07-18T20:25:59.296" v="518" actId="14100"/>
        <pc:sldMkLst>
          <pc:docMk/>
          <pc:sldMk cId="2655451248" sldId="285"/>
        </pc:sldMkLst>
        <pc:spChg chg="del">
          <ac:chgData name="Praveen Sequeira" userId="5c28f0822eb8dfce" providerId="LiveId" clId="{31D7B995-4B87-4EAA-8EC2-283D17CBDEFB}" dt="2019-07-18T20:25:16.202" v="513"/>
          <ac:spMkLst>
            <pc:docMk/>
            <pc:sldMk cId="2655451248" sldId="285"/>
            <ac:spMk id="2" creationId="{3504DE9C-91F8-4EB1-89D3-976D442B4BFE}"/>
          </ac:spMkLst>
        </pc:spChg>
        <pc:spChg chg="del">
          <ac:chgData name="Praveen Sequeira" userId="5c28f0822eb8dfce" providerId="LiveId" clId="{31D7B995-4B87-4EAA-8EC2-283D17CBDEFB}" dt="2019-07-18T20:25:03.800" v="512"/>
          <ac:spMkLst>
            <pc:docMk/>
            <pc:sldMk cId="2655451248" sldId="285"/>
            <ac:spMk id="3" creationId="{0E02C9BA-2E17-4B85-830F-8FEB8D4210CE}"/>
          </ac:spMkLst>
        </pc:spChg>
        <pc:picChg chg="add mod">
          <ac:chgData name="Praveen Sequeira" userId="5c28f0822eb8dfce" providerId="LiveId" clId="{31D7B995-4B87-4EAA-8EC2-283D17CBDEFB}" dt="2019-07-18T20:25:59.296" v="518" actId="14100"/>
          <ac:picMkLst>
            <pc:docMk/>
            <pc:sldMk cId="2655451248" sldId="285"/>
            <ac:picMk id="4" creationId="{7A2B975C-9985-4050-83A8-F503C04611EE}"/>
          </ac:picMkLst>
        </pc:picChg>
      </pc:sldChg>
      <pc:sldChg chg="addSp delSp modSp add">
        <pc:chgData name="Praveen Sequeira" userId="5c28f0822eb8dfce" providerId="LiveId" clId="{31D7B995-4B87-4EAA-8EC2-283D17CBDEFB}" dt="2019-07-18T20:27:30.490" v="530" actId="14100"/>
        <pc:sldMkLst>
          <pc:docMk/>
          <pc:sldMk cId="874218496" sldId="286"/>
        </pc:sldMkLst>
        <pc:spChg chg="add del">
          <ac:chgData name="Praveen Sequeira" userId="5c28f0822eb8dfce" providerId="LiveId" clId="{31D7B995-4B87-4EAA-8EC2-283D17CBDEFB}" dt="2019-07-18T20:26:51.636" v="522"/>
          <ac:spMkLst>
            <pc:docMk/>
            <pc:sldMk cId="874218496" sldId="286"/>
            <ac:spMk id="2" creationId="{F55C69FA-D626-488A-8A74-8789B70C89A4}"/>
          </ac:spMkLst>
        </pc:spChg>
        <pc:spChg chg="del">
          <ac:chgData name="Praveen Sequeira" userId="5c28f0822eb8dfce" providerId="LiveId" clId="{31D7B995-4B87-4EAA-8EC2-283D17CBDEFB}" dt="2019-07-18T20:26:55.372" v="524"/>
          <ac:spMkLst>
            <pc:docMk/>
            <pc:sldMk cId="874218496" sldId="286"/>
            <ac:spMk id="3" creationId="{A315BAB6-0555-487C-8A07-98CD56568E80}"/>
          </ac:spMkLst>
        </pc:spChg>
        <pc:spChg chg="add del mod">
          <ac:chgData name="Praveen Sequeira" userId="5c28f0822eb8dfce" providerId="LiveId" clId="{31D7B995-4B87-4EAA-8EC2-283D17CBDEFB}" dt="2019-07-18T20:27:05.186" v="525"/>
          <ac:spMkLst>
            <pc:docMk/>
            <pc:sldMk cId="874218496" sldId="286"/>
            <ac:spMk id="5" creationId="{48EF964D-27A6-4D2E-B577-6EA5A163D87A}"/>
          </ac:spMkLst>
        </pc:spChg>
        <pc:picChg chg="add del">
          <ac:chgData name="Praveen Sequeira" userId="5c28f0822eb8dfce" providerId="LiveId" clId="{31D7B995-4B87-4EAA-8EC2-283D17CBDEFB}" dt="2019-07-18T20:26:53.653" v="523" actId="478"/>
          <ac:picMkLst>
            <pc:docMk/>
            <pc:sldMk cId="874218496" sldId="286"/>
            <ac:picMk id="4" creationId="{DBD3BD99-8A54-46F9-91E2-231F833FB38E}"/>
          </ac:picMkLst>
        </pc:picChg>
        <pc:picChg chg="add mod">
          <ac:chgData name="Praveen Sequeira" userId="5c28f0822eb8dfce" providerId="LiveId" clId="{31D7B995-4B87-4EAA-8EC2-283D17CBDEFB}" dt="2019-07-18T20:27:30.490" v="530" actId="14100"/>
          <ac:picMkLst>
            <pc:docMk/>
            <pc:sldMk cId="874218496" sldId="286"/>
            <ac:picMk id="6" creationId="{2AF4C8C9-C58E-4BA8-BFB6-A8F388D6A724}"/>
          </ac:picMkLst>
        </pc:picChg>
      </pc:sldChg>
      <pc:sldChg chg="addSp delSp modSp add">
        <pc:chgData name="Praveen Sequeira" userId="5c28f0822eb8dfce" providerId="LiveId" clId="{31D7B995-4B87-4EAA-8EC2-283D17CBDEFB}" dt="2019-07-18T20:28:24.832" v="537" actId="14100"/>
        <pc:sldMkLst>
          <pc:docMk/>
          <pc:sldMk cId="2126845911" sldId="287"/>
        </pc:sldMkLst>
        <pc:spChg chg="del">
          <ac:chgData name="Praveen Sequeira" userId="5c28f0822eb8dfce" providerId="LiveId" clId="{31D7B995-4B87-4EAA-8EC2-283D17CBDEFB}" dt="2019-07-18T20:28:04.944" v="533"/>
          <ac:spMkLst>
            <pc:docMk/>
            <pc:sldMk cId="2126845911" sldId="287"/>
            <ac:spMk id="2" creationId="{21340913-2271-45F4-9F43-B627FC6E2A8A}"/>
          </ac:spMkLst>
        </pc:spChg>
        <pc:spChg chg="del">
          <ac:chgData name="Praveen Sequeira" userId="5c28f0822eb8dfce" providerId="LiveId" clId="{31D7B995-4B87-4EAA-8EC2-283D17CBDEFB}" dt="2019-07-18T20:27:57.164" v="532"/>
          <ac:spMkLst>
            <pc:docMk/>
            <pc:sldMk cId="2126845911" sldId="287"/>
            <ac:spMk id="3" creationId="{B25A6A82-D3AA-4E49-A9C9-607FE3AD2D7A}"/>
          </ac:spMkLst>
        </pc:spChg>
        <pc:picChg chg="add mod">
          <ac:chgData name="Praveen Sequeira" userId="5c28f0822eb8dfce" providerId="LiveId" clId="{31D7B995-4B87-4EAA-8EC2-283D17CBDEFB}" dt="2019-07-18T20:28:24.832" v="537" actId="14100"/>
          <ac:picMkLst>
            <pc:docMk/>
            <pc:sldMk cId="2126845911" sldId="287"/>
            <ac:picMk id="4" creationId="{3BE806E2-AF38-4508-A57C-6453C0238207}"/>
          </ac:picMkLst>
        </pc:picChg>
      </pc:sldChg>
      <pc:sldChg chg="add">
        <pc:chgData name="Praveen Sequeira" userId="5c28f0822eb8dfce" providerId="LiveId" clId="{31D7B995-4B87-4EAA-8EC2-283D17CBDEFB}" dt="2019-07-18T20:28:38.378" v="538"/>
        <pc:sldMkLst>
          <pc:docMk/>
          <pc:sldMk cId="3256007317" sldId="288"/>
        </pc:sldMkLst>
      </pc:sldChg>
    </pc:docChg>
  </pc:docChgLst>
  <pc:docChgLst>
    <pc:chgData name="Praveen Sequeira" userId="5c28f0822eb8dfce" providerId="LiveId" clId="{C7961F5C-9AF7-4802-80E3-BE09780FD125}"/>
    <pc:docChg chg="addSld modSld">
      <pc:chgData name="Praveen Sequeira" userId="5c28f0822eb8dfce" providerId="LiveId" clId="{C7961F5C-9AF7-4802-80E3-BE09780FD125}" dt="2019-07-19T01:44:21.632" v="3" actId="14100"/>
      <pc:docMkLst>
        <pc:docMk/>
      </pc:docMkLst>
      <pc:sldChg chg="addSp modSp add">
        <pc:chgData name="Praveen Sequeira" userId="5c28f0822eb8dfce" providerId="LiveId" clId="{C7961F5C-9AF7-4802-80E3-BE09780FD125}" dt="2019-07-19T01:44:21.632" v="3" actId="14100"/>
        <pc:sldMkLst>
          <pc:docMk/>
          <pc:sldMk cId="956190997" sldId="290"/>
        </pc:sldMkLst>
        <pc:picChg chg="add mod">
          <ac:chgData name="Praveen Sequeira" userId="5c28f0822eb8dfce" providerId="LiveId" clId="{C7961F5C-9AF7-4802-80E3-BE09780FD125}" dt="2019-07-19T01:44:21.632" v="3" actId="14100"/>
          <ac:picMkLst>
            <pc:docMk/>
            <pc:sldMk cId="956190997" sldId="290"/>
            <ac:picMk id="4" creationId="{9439F677-4165-42F9-929E-6475899E8D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es_and_no" TargetMode="External"/><Relationship Id="rId2" Type="http://schemas.openxmlformats.org/officeDocument/2006/relationships/hyperlink" Target="https://en.wikipedia.org/wiki/Fail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rnoulli_distribution" TargetMode="External"/><Relationship Id="rId5" Type="http://schemas.openxmlformats.org/officeDocument/2006/relationships/hyperlink" Target="https://en.wikipedia.org/wiki/Zero" TargetMode="External"/><Relationship Id="rId4" Type="http://schemas.openxmlformats.org/officeDocument/2006/relationships/hyperlink" Target="https://en.wikipedia.org/wiki/False_(logic)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F2BC-EB6D-48AC-9C2C-952D1DB10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136525"/>
            <a:ext cx="10318418" cy="4390651"/>
          </a:xfrm>
        </p:spPr>
        <p:txBody>
          <a:bodyPr/>
          <a:lstStyle/>
          <a:p>
            <a:r>
              <a:rPr lang="en-US" dirty="0"/>
              <a:t>DISTRIBUTIONS</a:t>
            </a:r>
            <a:br>
              <a:rPr lang="en-US" dirty="0"/>
            </a:br>
            <a:r>
              <a:rPr lang="en-US" sz="3200" dirty="0"/>
              <a:t>(Made EASY]</a:t>
            </a:r>
            <a:endParaRPr lang="en-AU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F94E2-AAE7-474C-A391-CC86B6349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6751" y="4284867"/>
            <a:ext cx="8045373" cy="189629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Presenters:</a:t>
            </a:r>
          </a:p>
          <a:p>
            <a:r>
              <a:rPr lang="en-US" dirty="0"/>
              <a:t>BADAR SYED</a:t>
            </a:r>
          </a:p>
          <a:p>
            <a:r>
              <a:rPr lang="en-US" dirty="0"/>
              <a:t>Vani </a:t>
            </a:r>
            <a:r>
              <a:rPr lang="en-US" dirty="0" err="1"/>
              <a:t>Kamisetty</a:t>
            </a:r>
            <a:endParaRPr lang="en-AU" dirty="0"/>
          </a:p>
          <a:p>
            <a:r>
              <a:rPr lang="en-US" dirty="0"/>
              <a:t>Praveen Sequeira</a:t>
            </a:r>
          </a:p>
          <a:p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112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94512B-A7A5-4738-87D1-DAB91E0B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31" y="85164"/>
            <a:ext cx="10692998" cy="233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3B5DC-A480-4157-8AA0-14A17B5E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31" y="2474258"/>
            <a:ext cx="10692998" cy="42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4686-515F-4DCC-82F6-27D412E82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10572769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BINOMIAL DISTRIBUTION EXAMPLES</a:t>
            </a:r>
            <a:br>
              <a:rPr lang="en-AU" b="1" dirty="0"/>
            </a:br>
            <a:r>
              <a:rPr lang="en-AU" b="1" dirty="0"/>
              <a:t>(in real life)</a:t>
            </a:r>
            <a:br>
              <a:rPr lang="en-AU" b="1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D8FD2B-34CD-45F0-91FB-0DD7919AC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306" y="2286000"/>
            <a:ext cx="10747581" cy="44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4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C30A-70B9-47EC-8A1C-BA871F92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CONCLUSION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E56988-2CE2-4954-A52A-F737F36AB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49" y="1586753"/>
            <a:ext cx="10654179" cy="42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F2BC-EB6D-48AC-9C2C-952D1DB10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F94E2-AAE7-474C-A391-CC86B6349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Vani </a:t>
            </a:r>
            <a:r>
              <a:rPr lang="en-US" dirty="0" err="1"/>
              <a:t>Kamisetty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788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A4D3B-5551-46B8-9B21-47490E189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88" y="228600"/>
            <a:ext cx="10659036" cy="6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B975C-9985-4050-83A8-F503C0461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219635"/>
            <a:ext cx="10609356" cy="55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5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F4C8C9-C58E-4BA8-BFB6-A8F388D6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49" y="434787"/>
            <a:ext cx="10569015" cy="597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1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70FF-9184-4205-AEEB-89C064EF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9584-EA7D-4B51-9183-17A9E07A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9F677-4165-42F9-929E-6475899E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561"/>
            <a:ext cx="12192000" cy="69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806E2-AF38-4508-A57C-6453C0238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188" y="497541"/>
            <a:ext cx="10497671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F2BC-EB6D-48AC-9C2C-952D1DB10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CenTRAL</a:t>
            </a:r>
            <a:r>
              <a:rPr lang="en-US" dirty="0"/>
              <a:t> LIMIT THEOREM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F94E2-AAE7-474C-A391-CC86B6349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Praveen Sequeira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572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F2BC-EB6D-48AC-9C2C-952D1DB10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F94E2-AAE7-474C-A391-CC86B6349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BADAR SYED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600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5A73C3-499C-4FC4-9EB7-8FD3B2717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247" y="1815353"/>
            <a:ext cx="592567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DA69F-9B5F-40E6-92AF-36D395CE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6" y="146106"/>
            <a:ext cx="11084859" cy="11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23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D72D2F-695D-48BA-A72E-C5AB5FD74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10553"/>
            <a:ext cx="10178322" cy="5244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53A63-A919-4F9B-AF69-8B5F598E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78" y="103094"/>
            <a:ext cx="8924925" cy="7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43522-EAA5-4BBD-A3CC-7B6E7C3E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671" y="2285999"/>
            <a:ext cx="4744790" cy="4455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9934B-0EA8-4E0C-948B-D8D2B976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8" y="72133"/>
            <a:ext cx="11035553" cy="13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17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43522-EAA5-4BBD-A3CC-7B6E7C3E7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671" y="2156013"/>
            <a:ext cx="4744790" cy="4585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395563-8326-40A1-9114-FF093FE27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89" y="0"/>
            <a:ext cx="11040035" cy="125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9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8D03B4-032F-46E2-B739-0A4185D0E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76" y="1954305"/>
            <a:ext cx="9412942" cy="4580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FCF72-17DE-4003-A0DE-5FAA29D8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7" y="100706"/>
            <a:ext cx="11022105" cy="1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93A01F-DCBB-4084-87B4-98DC6134B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436" y="2971800"/>
            <a:ext cx="5428520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2762B-C710-426F-B742-79256B7F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86022"/>
            <a:ext cx="10986247" cy="2418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09FA0C-F239-4E6F-B8F9-D9CEE43B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53" y="2026986"/>
            <a:ext cx="3201801" cy="9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79F2-8C34-4396-B2B2-ECA2810F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C56C8F-AA62-4789-B292-9F11BD46A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3030071"/>
            <a:ext cx="10406922" cy="325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AFAB4-F291-4456-8568-0859F4E9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451642"/>
            <a:ext cx="10657934" cy="22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87CF-62B9-4DF5-8C37-E81CEDB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Hacker statistics</a:t>
            </a:r>
            <a:br>
              <a:rPr lang="en-US" dirty="0"/>
            </a:br>
            <a:r>
              <a:rPr lang="en-US" dirty="0"/>
              <a:t>To the rescue!!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341645-0F60-4E8F-9E75-8E226874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2285999"/>
            <a:ext cx="9874623" cy="44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FF9BB4-C1C7-42E2-B315-3443DFA21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5871" y="2286000"/>
            <a:ext cx="4439535" cy="359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DC308-08A3-4C3F-BC1B-9CFDC7FE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9" y="478838"/>
            <a:ext cx="10927976" cy="11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B19B-D4D4-40A2-BF68-B0F677C89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21A6B-1B8B-44E8-8477-1ACC80BE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4" y="0"/>
            <a:ext cx="855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C694-EF2C-4939-B77D-160D875B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WHERE DO WE START/BACKGROUND</a:t>
            </a:r>
            <a:br>
              <a:rPr lang="en-AU" b="1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39E38-C5A2-4F43-A8A1-E53A7BFA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48" y="1653988"/>
            <a:ext cx="10963834" cy="49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96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3760F1-F4EB-4A36-B81B-6CBE7D5C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11161059" cy="103542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9A0D8E-F3C3-417D-9828-707AE31FE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7506" y="1138519"/>
            <a:ext cx="10999694" cy="56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1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7168C-05A6-4FFC-856A-0D75BFAA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753" y="1940859"/>
            <a:ext cx="10703859" cy="4836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5C5F9-7038-4E1A-A17F-24F9E895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5" y="199318"/>
            <a:ext cx="11022105" cy="16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BF27-C48D-4098-BED1-B074F5B92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4744"/>
          </a:xfrm>
        </p:spPr>
        <p:txBody>
          <a:bodyPr/>
          <a:lstStyle/>
          <a:p>
            <a:pPr algn="ctr"/>
            <a:r>
              <a:rPr lang="en-US" dirty="0"/>
              <a:t>Confidence INTERVAL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1FE60-EE6C-422E-A8F5-47F8551A1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9" y="1680881"/>
            <a:ext cx="10644486" cy="46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27EE-4C13-4968-9686-A07D4DAF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Sources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F5E21-B15E-4C08-B791-DB9BE881F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1792940"/>
            <a:ext cx="10604874" cy="453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18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EE106-39EA-490D-BCC4-7D06C658F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447" y="748553"/>
            <a:ext cx="8763000" cy="52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84472-2827-4530-918E-8950954E1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18129"/>
            <a:ext cx="10178322" cy="4261463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2DC3F-C66C-45CD-A680-BFE1E87B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54721"/>
            <a:ext cx="10887635" cy="113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30A2-C1F9-46C1-96C6-26CE3643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8" y="1187825"/>
            <a:ext cx="11187952" cy="50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3DC926-79DA-4BF3-8383-2BF34D773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736" y="1586753"/>
            <a:ext cx="10887635" cy="5271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79EFB-98F5-447C-A45C-B4C9CCC17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7" y="104027"/>
            <a:ext cx="10887635" cy="11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21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7D46-AC11-429A-AE54-9156F590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23368"/>
          </a:xfrm>
        </p:spPr>
        <p:txBody>
          <a:bodyPr/>
          <a:lstStyle/>
          <a:p>
            <a:pPr algn="ctr"/>
            <a:r>
              <a:rPr lang="en-AU" b="1" dirty="0"/>
              <a:t>DEFINITION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61BC8F-244D-4973-AEC0-DA26DB678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6" y="1313329"/>
            <a:ext cx="1088763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OR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54927"/>
            <a:ext cx="10178322" cy="3840479"/>
          </a:xfrm>
        </p:spPr>
        <p:txBody>
          <a:bodyPr/>
          <a:lstStyle/>
          <a:p>
            <a:r>
              <a:rPr lang="en-AU" b="1" u="sng" dirty="0" err="1"/>
              <a:t>Bernouli</a:t>
            </a:r>
            <a:r>
              <a:rPr lang="en-AU" b="1" u="sng" dirty="0"/>
              <a:t> </a:t>
            </a:r>
            <a:r>
              <a:rPr lang="en-AU" b="1" u="sng" dirty="0" err="1"/>
              <a:t>Distribition</a:t>
            </a:r>
            <a:r>
              <a:rPr lang="en-AU" b="1" dirty="0"/>
              <a:t>::</a:t>
            </a:r>
            <a:endParaRPr lang="en-AU" dirty="0"/>
          </a:p>
          <a:p>
            <a:r>
              <a:rPr lang="en-AU" dirty="0"/>
              <a:t> </a:t>
            </a:r>
          </a:p>
          <a:p>
            <a:r>
              <a:rPr lang="en-AU" b="1" dirty="0">
                <a:solidFill>
                  <a:srgbClr val="FF0000"/>
                </a:solidFill>
                <a:hlinkClick r:id="rId2" tooltip="Failure"/>
              </a:rPr>
              <a:t>failure</a:t>
            </a:r>
            <a:r>
              <a:rPr lang="en-AU" b="1" dirty="0">
                <a:solidFill>
                  <a:srgbClr val="FF0000"/>
                </a:solidFill>
              </a:rPr>
              <a:t>/</a:t>
            </a:r>
            <a:r>
              <a:rPr lang="en-AU" b="1" dirty="0">
                <a:solidFill>
                  <a:srgbClr val="FF0000"/>
                </a:solidFill>
                <a:hlinkClick r:id="rId3" tooltip="Yes and no"/>
              </a:rPr>
              <a:t>no</a:t>
            </a:r>
            <a:r>
              <a:rPr lang="en-AU" b="1" dirty="0">
                <a:solidFill>
                  <a:srgbClr val="FF0000"/>
                </a:solidFill>
              </a:rPr>
              <a:t>/</a:t>
            </a:r>
            <a:r>
              <a:rPr lang="en-AU" b="1" dirty="0">
                <a:solidFill>
                  <a:srgbClr val="FF0000"/>
                </a:solidFill>
                <a:hlinkClick r:id="rId4" tooltip="False (logic)"/>
              </a:rPr>
              <a:t>false</a:t>
            </a:r>
            <a:r>
              <a:rPr lang="en-AU" b="1" dirty="0">
                <a:solidFill>
                  <a:srgbClr val="FF0000"/>
                </a:solidFill>
              </a:rPr>
              <a:t>/</a:t>
            </a:r>
            <a:r>
              <a:rPr lang="en-AU" b="1" dirty="0">
                <a:solidFill>
                  <a:srgbClr val="FF0000"/>
                </a:solidFill>
                <a:hlinkClick r:id="rId5" tooltip="Zero"/>
              </a:rPr>
              <a:t>zero</a:t>
            </a:r>
            <a:r>
              <a:rPr lang="en-AU" dirty="0"/>
              <a:t>  ( q = 1 − p). A single success/failure experiment with a sequence of outcomes i.e., n = 1</a:t>
            </a:r>
            <a:r>
              <a:rPr lang="en-AU"/>
              <a:t>, this </a:t>
            </a:r>
            <a:r>
              <a:rPr lang="en-AU" dirty="0"/>
              <a:t>binomial distribution is a </a:t>
            </a:r>
            <a:r>
              <a:rPr lang="en-AU" dirty="0">
                <a:hlinkClick r:id="rId6" tooltip="Bernoulli distribution"/>
              </a:rPr>
              <a:t>Bernoulli distribution</a:t>
            </a:r>
            <a:r>
              <a:rPr lang="en-AU" dirty="0"/>
              <a:t>.</a:t>
            </a:r>
          </a:p>
          <a:p>
            <a:r>
              <a:rPr lang="en-AU" dirty="0"/>
              <a:t> </a:t>
            </a:r>
          </a:p>
          <a:p>
            <a:r>
              <a:rPr lang="en-AU" b="1" u="sng" dirty="0"/>
              <a:t>Negative BD or GD</a:t>
            </a:r>
            <a:endParaRPr lang="en-AU" dirty="0"/>
          </a:p>
          <a:p>
            <a:r>
              <a:rPr lang="en-AU" i="1" dirty="0"/>
              <a:t>Number of failures before the first success; is a special case of the negative binomial distribution</a:t>
            </a:r>
            <a:endParaRPr lang="en-AU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C271DA-6AB9-45D1-A933-9508FFB56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501" y="139847"/>
            <a:ext cx="10617592" cy="359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AABC1-E919-4C31-A5B5-6D208C6A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01" y="3736599"/>
            <a:ext cx="10617592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18FE-6DB8-4F74-A9AD-09C30FDCA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46B2A-8B43-4431-8AEA-F40FBC21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53" y="67235"/>
            <a:ext cx="10685929" cy="2926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18C41-043B-469A-9F21-C4FA1E2E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03" y="3056964"/>
            <a:ext cx="10570079" cy="42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6930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615</TotalTime>
  <Words>42</Words>
  <Application>Microsoft Office PowerPoint</Application>
  <PresentationFormat>Widescreen</PresentationFormat>
  <Paragraphs>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Gill Sans MT</vt:lpstr>
      <vt:lpstr>Impact</vt:lpstr>
      <vt:lpstr>Badge</vt:lpstr>
      <vt:lpstr>DISTRIBUTIONS (Made EASY]</vt:lpstr>
      <vt:lpstr>BINOMIAL DISTRIBUTION</vt:lpstr>
      <vt:lpstr>WHERE DO WE START/BACKGROUND </vt:lpstr>
      <vt:lpstr>PowerPoint Presentation</vt:lpstr>
      <vt:lpstr>PowerPoint Presentation</vt:lpstr>
      <vt:lpstr>DEFINITION</vt:lpstr>
      <vt:lpstr>OR </vt:lpstr>
      <vt:lpstr>PowerPoint Presentation</vt:lpstr>
      <vt:lpstr>PowerPoint Presentation</vt:lpstr>
      <vt:lpstr>PowerPoint Presentation</vt:lpstr>
      <vt:lpstr>BINOMIAL DISTRIBUTION EXAMPLES (in real life) </vt:lpstr>
      <vt:lpstr>CONCLUSION </vt:lpstr>
      <vt:lpstr>POISSON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 LIMIT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Hacker statistics To the rescue!!</vt:lpstr>
      <vt:lpstr>PowerPoint Presentation</vt:lpstr>
      <vt:lpstr>PowerPoint Presentation</vt:lpstr>
      <vt:lpstr>PowerPoint Presentation</vt:lpstr>
      <vt:lpstr>PowerPoint Presentation</vt:lpstr>
      <vt:lpstr>Confidence INTERVAL</vt:lpstr>
      <vt:lpstr>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LIMIT THEOREM</dc:title>
  <dc:creator>Praveen Sequeira</dc:creator>
  <cp:lastModifiedBy>Praveen Sequeira</cp:lastModifiedBy>
  <cp:revision>12</cp:revision>
  <dcterms:created xsi:type="dcterms:W3CDTF">2019-07-18T10:27:58Z</dcterms:created>
  <dcterms:modified xsi:type="dcterms:W3CDTF">2019-07-19T01:44:24Z</dcterms:modified>
</cp:coreProperties>
</file>